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5.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48" r:id="rId1"/>
    <p:sldMasterId id="2147483697" r:id="rId2"/>
    <p:sldMasterId id="2147483709" r:id="rId3"/>
    <p:sldMasterId id="2147483721" r:id="rId4"/>
    <p:sldMasterId id="2147483733" r:id="rId5"/>
    <p:sldMasterId id="2147483745" r:id="rId6"/>
  </p:sldMasterIdLst>
  <p:notesMasterIdLst>
    <p:notesMasterId r:id="rId21"/>
  </p:notesMasterIdLst>
  <p:sldIdLst>
    <p:sldId id="349" r:id="rId7"/>
    <p:sldId id="350" r:id="rId8"/>
    <p:sldId id="351" r:id="rId9"/>
    <p:sldId id="352" r:id="rId10"/>
    <p:sldId id="353" r:id="rId11"/>
    <p:sldId id="354" r:id="rId12"/>
    <p:sldId id="355" r:id="rId13"/>
    <p:sldId id="356" r:id="rId14"/>
    <p:sldId id="357" r:id="rId15"/>
    <p:sldId id="358" r:id="rId16"/>
    <p:sldId id="359" r:id="rId17"/>
    <p:sldId id="360" r:id="rId18"/>
    <p:sldId id="361" r:id="rId19"/>
    <p:sldId id="362" r:id="rId20"/>
  </p:sldIdLst>
  <p:sldSz cx="9144000" cy="6858000" type="screen4x3"/>
  <p:notesSz cx="6858000" cy="9947275"/>
  <p:defaultTextStyle>
    <a:defPPr>
      <a:defRPr lang="it-IT"/>
    </a:defPPr>
    <a:lvl1pPr algn="l" rtl="0" eaLnBrk="0" fontAlgn="base" hangingPunct="0">
      <a:spcBef>
        <a:spcPct val="0"/>
      </a:spcBef>
      <a:spcAft>
        <a:spcPct val="0"/>
      </a:spcAft>
      <a:defRPr kern="1200">
        <a:solidFill>
          <a:srgbClr val="000000"/>
        </a:solidFill>
        <a:latin typeface="Arial" panose="020B0604020202020204" pitchFamily="34" charset="0"/>
        <a:ea typeface="MS PGothic" panose="020B0600070205080204" pitchFamily="34" charset="-128"/>
        <a:cs typeface="+mn-cs"/>
        <a:sym typeface="Arial" panose="020B0604020202020204" pitchFamily="34" charset="0"/>
      </a:defRPr>
    </a:lvl1pPr>
    <a:lvl2pPr marL="457200" algn="l" rtl="0" eaLnBrk="0" fontAlgn="base" hangingPunct="0">
      <a:spcBef>
        <a:spcPct val="0"/>
      </a:spcBef>
      <a:spcAft>
        <a:spcPct val="0"/>
      </a:spcAft>
      <a:defRPr kern="1200">
        <a:solidFill>
          <a:srgbClr val="000000"/>
        </a:solidFill>
        <a:latin typeface="Arial" panose="020B0604020202020204" pitchFamily="34" charset="0"/>
        <a:ea typeface="MS PGothic" panose="020B0600070205080204" pitchFamily="34" charset="-128"/>
        <a:cs typeface="+mn-cs"/>
        <a:sym typeface="Arial" panose="020B0604020202020204" pitchFamily="34" charset="0"/>
      </a:defRPr>
    </a:lvl2pPr>
    <a:lvl3pPr marL="914400" algn="l" rtl="0" eaLnBrk="0" fontAlgn="base" hangingPunct="0">
      <a:spcBef>
        <a:spcPct val="0"/>
      </a:spcBef>
      <a:spcAft>
        <a:spcPct val="0"/>
      </a:spcAft>
      <a:defRPr kern="1200">
        <a:solidFill>
          <a:srgbClr val="000000"/>
        </a:solidFill>
        <a:latin typeface="Arial" panose="020B0604020202020204" pitchFamily="34" charset="0"/>
        <a:ea typeface="MS PGothic" panose="020B0600070205080204" pitchFamily="34" charset="-128"/>
        <a:cs typeface="+mn-cs"/>
        <a:sym typeface="Arial" panose="020B0604020202020204" pitchFamily="34" charset="0"/>
      </a:defRPr>
    </a:lvl3pPr>
    <a:lvl4pPr marL="1371600" algn="l" rtl="0" eaLnBrk="0" fontAlgn="base" hangingPunct="0">
      <a:spcBef>
        <a:spcPct val="0"/>
      </a:spcBef>
      <a:spcAft>
        <a:spcPct val="0"/>
      </a:spcAft>
      <a:defRPr kern="1200">
        <a:solidFill>
          <a:srgbClr val="000000"/>
        </a:solidFill>
        <a:latin typeface="Arial" panose="020B0604020202020204" pitchFamily="34" charset="0"/>
        <a:ea typeface="MS PGothic" panose="020B0600070205080204" pitchFamily="34" charset="-128"/>
        <a:cs typeface="+mn-cs"/>
        <a:sym typeface="Arial" panose="020B0604020202020204" pitchFamily="34" charset="0"/>
      </a:defRPr>
    </a:lvl4pPr>
    <a:lvl5pPr marL="1828800" algn="l" rtl="0" eaLnBrk="0" fontAlgn="base" hangingPunct="0">
      <a:spcBef>
        <a:spcPct val="0"/>
      </a:spcBef>
      <a:spcAft>
        <a:spcPct val="0"/>
      </a:spcAft>
      <a:defRPr kern="1200">
        <a:solidFill>
          <a:srgbClr val="000000"/>
        </a:solidFill>
        <a:latin typeface="Arial" panose="020B0604020202020204" pitchFamily="34" charset="0"/>
        <a:ea typeface="MS PGothic" panose="020B0600070205080204" pitchFamily="34" charset="-128"/>
        <a:cs typeface="+mn-cs"/>
        <a:sym typeface="Arial" panose="020B0604020202020204" pitchFamily="34" charset="0"/>
      </a:defRPr>
    </a:lvl5pPr>
    <a:lvl6pPr marL="2286000" algn="l" defTabSz="914400" rtl="0" eaLnBrk="1" latinLnBrk="0" hangingPunct="1">
      <a:defRPr kern="1200">
        <a:solidFill>
          <a:srgbClr val="000000"/>
        </a:solidFill>
        <a:latin typeface="Arial" panose="020B0604020202020204" pitchFamily="34" charset="0"/>
        <a:ea typeface="MS PGothic" panose="020B0600070205080204" pitchFamily="34" charset="-128"/>
        <a:cs typeface="+mn-cs"/>
        <a:sym typeface="Arial" panose="020B0604020202020204" pitchFamily="34" charset="0"/>
      </a:defRPr>
    </a:lvl6pPr>
    <a:lvl7pPr marL="2743200" algn="l" defTabSz="914400" rtl="0" eaLnBrk="1" latinLnBrk="0" hangingPunct="1">
      <a:defRPr kern="1200">
        <a:solidFill>
          <a:srgbClr val="000000"/>
        </a:solidFill>
        <a:latin typeface="Arial" panose="020B0604020202020204" pitchFamily="34" charset="0"/>
        <a:ea typeface="MS PGothic" panose="020B0600070205080204" pitchFamily="34" charset="-128"/>
        <a:cs typeface="+mn-cs"/>
        <a:sym typeface="Arial" panose="020B0604020202020204" pitchFamily="34" charset="0"/>
      </a:defRPr>
    </a:lvl7pPr>
    <a:lvl8pPr marL="3200400" algn="l" defTabSz="914400" rtl="0" eaLnBrk="1" latinLnBrk="0" hangingPunct="1">
      <a:defRPr kern="1200">
        <a:solidFill>
          <a:srgbClr val="000000"/>
        </a:solidFill>
        <a:latin typeface="Arial" panose="020B0604020202020204" pitchFamily="34" charset="0"/>
        <a:ea typeface="MS PGothic" panose="020B0600070205080204" pitchFamily="34" charset="-128"/>
        <a:cs typeface="+mn-cs"/>
        <a:sym typeface="Arial" panose="020B0604020202020204" pitchFamily="34" charset="0"/>
      </a:defRPr>
    </a:lvl8pPr>
    <a:lvl9pPr marL="3657600" algn="l" defTabSz="914400" rtl="0" eaLnBrk="1" latinLnBrk="0" hangingPunct="1">
      <a:defRPr kern="1200">
        <a:solidFill>
          <a:srgbClr val="000000"/>
        </a:solidFill>
        <a:latin typeface="Arial" panose="020B0604020202020204" pitchFamily="34" charset="0"/>
        <a:ea typeface="MS PGothic" panose="020B0600070205080204" pitchFamily="34" charset="-128"/>
        <a:cs typeface="+mn-cs"/>
        <a:sym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A74F"/>
    <a:srgbClr val="FFCC66"/>
    <a:srgbClr val="FFCC99"/>
    <a:srgbClr val="FF3300"/>
    <a:srgbClr val="33CCFF"/>
    <a:srgbClr val="6699FF"/>
    <a:srgbClr val="CCFF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1" d="100"/>
          <a:sy n="111" d="100"/>
        </p:scale>
        <p:origin x="1512" y="102"/>
      </p:cViewPr>
      <p:guideLst>
        <p:guide orient="horz" pos="2160"/>
        <p:guide pos="2880"/>
      </p:guideLst>
    </p:cSldViewPr>
  </p:slideViewPr>
  <p:notesTextViewPr>
    <p:cViewPr>
      <p:scale>
        <a:sx n="1" d="1"/>
        <a:sy n="1" d="1"/>
      </p:scale>
      <p:origin x="0" y="0"/>
    </p:cViewPr>
  </p:notesTextViewPr>
  <p:sorterViewPr>
    <p:cViewPr>
      <p:scale>
        <a:sx n="100" d="100"/>
        <a:sy n="100" d="100"/>
      </p:scale>
      <p:origin x="0" y="-136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
            <a:extLst>
              <a:ext uri="{FF2B5EF4-FFF2-40B4-BE49-F238E27FC236}">
                <a16:creationId xmlns:a16="http://schemas.microsoft.com/office/drawing/2014/main" id="{227BA38D-4FDD-4261-94A7-B46ECDE41964}"/>
              </a:ext>
            </a:extLst>
          </p:cNvPr>
          <p:cNvSpPr>
            <a:spLocks/>
          </p:cNvSpPr>
          <p:nvPr>
            <p:ph type="sldImg"/>
          </p:nvPr>
        </p:nvSpPr>
        <p:spPr bwMode="auto">
          <a:xfrm>
            <a:off x="942975" y="746125"/>
            <a:ext cx="4972050" cy="373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sp>
      <p:sp>
        <p:nvSpPr>
          <p:cNvPr id="2050" name="Rectangle 2">
            <a:extLst>
              <a:ext uri="{FF2B5EF4-FFF2-40B4-BE49-F238E27FC236}">
                <a16:creationId xmlns:a16="http://schemas.microsoft.com/office/drawing/2014/main" id="{B5548CDA-89E6-4192-9445-34EF03C8AD21}"/>
              </a:ext>
            </a:extLst>
          </p:cNvPr>
          <p:cNvSpPr>
            <a:spLocks noGrp="1"/>
          </p:cNvSpPr>
          <p:nvPr>
            <p:ph type="body" sz="quarter" idx="1"/>
          </p:nvPr>
        </p:nvSpPr>
        <p:spPr bwMode="auto">
          <a:xfrm>
            <a:off x="914400" y="4724400"/>
            <a:ext cx="5029200" cy="4476750"/>
          </a:xfrm>
          <a:prstGeom prst="rect">
            <a:avLst/>
          </a:prstGeom>
          <a:noFill/>
          <a:ln w="9525">
            <a:noFill/>
            <a:bevel/>
            <a:headEnd/>
            <a:tailEnd/>
          </a:ln>
          <a:effectLst/>
        </p:spPr>
        <p:txBody>
          <a:bodyPr vert="horz" wrap="square" lIns="96027" tIns="48014" rIns="96027" bIns="48014" numCol="1" anchor="t" anchorCtr="0" compatLnSpc="1">
            <a:prstTxWarp prst="textNoShape">
              <a:avLst/>
            </a:prstTxWarp>
          </a:bodyPr>
          <a:lstStyle/>
          <a:p>
            <a:pPr lvl="0"/>
            <a:r>
              <a:rPr lang="it-IT" noProof="0">
                <a:sym typeface="Helvetica Neue" charset="0"/>
              </a:rPr>
              <a:t>Click to edit Master text styles</a:t>
            </a:r>
          </a:p>
          <a:p>
            <a:pPr lvl="1"/>
            <a:r>
              <a:rPr lang="it-IT" noProof="0">
                <a:sym typeface="Helvetica Neue" charset="0"/>
              </a:rPr>
              <a:t>Second level</a:t>
            </a:r>
          </a:p>
          <a:p>
            <a:pPr lvl="2"/>
            <a:r>
              <a:rPr lang="it-IT" noProof="0">
                <a:sym typeface="Helvetica Neue" charset="0"/>
              </a:rPr>
              <a:t>Third level</a:t>
            </a:r>
          </a:p>
          <a:p>
            <a:pPr lvl="3"/>
            <a:r>
              <a:rPr lang="it-IT" noProof="0">
                <a:sym typeface="Helvetica Neue" charset="0"/>
              </a:rPr>
              <a:t>Fourth level</a:t>
            </a:r>
          </a:p>
          <a:p>
            <a:pPr lvl="4"/>
            <a:r>
              <a:rPr lang="it-IT" noProof="0">
                <a:sym typeface="Helvetica Neue" charset="0"/>
              </a:rPr>
              <a:t>Fifth level</a:t>
            </a:r>
          </a:p>
        </p:txBody>
      </p:sp>
    </p:spTree>
  </p:cSld>
  <p:clrMap bg1="lt1" tx1="dk1" bg2="lt2" tx2="dk2" accent1="accent1" accent2="accent2" accent3="accent3" accent4="accent4" accent5="accent5" accent6="accent6" hlink="hlink" folHlink="folHlink"/>
  <p:notesStyle>
    <a:lvl1pPr algn="l" defTabSz="457200" rtl="0" eaLnBrk="0" fontAlgn="base" hangingPunct="0">
      <a:lnSpc>
        <a:spcPct val="117000"/>
      </a:lnSpc>
      <a:spcBef>
        <a:spcPct val="0"/>
      </a:spcBef>
      <a:spcAft>
        <a:spcPct val="0"/>
      </a:spcAft>
      <a:defRPr sz="2200" kern="1200">
        <a:solidFill>
          <a:srgbClr val="000000"/>
        </a:solidFill>
        <a:latin typeface="Helvetica Neue" charset="0"/>
        <a:ea typeface="MS PGothic" panose="020B0600070205080204" pitchFamily="34" charset="-128"/>
        <a:cs typeface="Helvetica Neue" charset="0"/>
        <a:sym typeface="Helvetica Neue" charset="0"/>
      </a:defRPr>
    </a:lvl1pPr>
    <a:lvl2pPr indent="2286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2pPr>
    <a:lvl3pPr indent="4572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3pPr>
    <a:lvl4pPr indent="6858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4pPr>
    <a:lvl5pPr indent="9144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 dello schema</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1">
            <a:extLst>
              <a:ext uri="{FF2B5EF4-FFF2-40B4-BE49-F238E27FC236}">
                <a16:creationId xmlns:a16="http://schemas.microsoft.com/office/drawing/2014/main" id="{30942EA1-7813-4759-8AEB-552AA20E99E8}"/>
              </a:ext>
            </a:extLst>
          </p:cNvPr>
          <p:cNvSpPr>
            <a:spLocks noGrp="1"/>
          </p:cNvSpPr>
          <p:nvPr>
            <p:ph type="sldNum" sz="quarter" idx="10"/>
          </p:nvPr>
        </p:nvSpPr>
        <p:spPr>
          <a:ln/>
        </p:spPr>
        <p:txBody>
          <a:bodyPr/>
          <a:lstStyle>
            <a:lvl1pPr>
              <a:defRPr/>
            </a:lvl1pPr>
          </a:lstStyle>
          <a:p>
            <a:pPr>
              <a:defRPr/>
            </a:pPr>
            <a:fld id="{39D77F72-267B-4AA7-AAD6-50BC3F1448D7}" type="slidenum">
              <a:rPr lang="it-IT" altLang="it-IT"/>
              <a:pPr>
                <a:defRPr/>
              </a:pPr>
              <a:t>‹N›</a:t>
            </a:fld>
            <a:endParaRPr lang="it-IT" altLang="it-IT"/>
          </a:p>
        </p:txBody>
      </p:sp>
    </p:spTree>
    <p:extLst>
      <p:ext uri="{BB962C8B-B14F-4D97-AF65-F5344CB8AC3E}">
        <p14:creationId xmlns:p14="http://schemas.microsoft.com/office/powerpoint/2010/main" val="2577692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 dello schema</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
            <a:extLst>
              <a:ext uri="{FF2B5EF4-FFF2-40B4-BE49-F238E27FC236}">
                <a16:creationId xmlns:a16="http://schemas.microsoft.com/office/drawing/2014/main" id="{4F65C1E2-1BD5-44D6-AFD7-01103CDB5EA1}"/>
              </a:ext>
            </a:extLst>
          </p:cNvPr>
          <p:cNvSpPr>
            <a:spLocks noGrp="1"/>
          </p:cNvSpPr>
          <p:nvPr>
            <p:ph type="sldNum" sz="quarter" idx="10"/>
          </p:nvPr>
        </p:nvSpPr>
        <p:spPr>
          <a:ln/>
        </p:spPr>
        <p:txBody>
          <a:bodyPr/>
          <a:lstStyle>
            <a:lvl1pPr>
              <a:defRPr/>
            </a:lvl1pPr>
          </a:lstStyle>
          <a:p>
            <a:pPr>
              <a:defRPr/>
            </a:pPr>
            <a:fld id="{2F15962A-7B1C-454C-A809-113316D73D58}" type="slidenum">
              <a:rPr lang="it-IT" altLang="it-IT"/>
              <a:pPr>
                <a:defRPr/>
              </a:pPr>
              <a:t>‹N›</a:t>
            </a:fld>
            <a:endParaRPr lang="it-IT" altLang="it-IT"/>
          </a:p>
        </p:txBody>
      </p:sp>
    </p:spTree>
    <p:extLst>
      <p:ext uri="{BB962C8B-B14F-4D97-AF65-F5344CB8AC3E}">
        <p14:creationId xmlns:p14="http://schemas.microsoft.com/office/powerpoint/2010/main" val="2153741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
            <a:extLst>
              <a:ext uri="{FF2B5EF4-FFF2-40B4-BE49-F238E27FC236}">
                <a16:creationId xmlns:a16="http://schemas.microsoft.com/office/drawing/2014/main" id="{68590F43-DE9E-468C-A2EB-C25D493D42EE}"/>
              </a:ext>
            </a:extLst>
          </p:cNvPr>
          <p:cNvSpPr>
            <a:spLocks noGrp="1"/>
          </p:cNvSpPr>
          <p:nvPr>
            <p:ph type="sldNum" sz="quarter" idx="10"/>
          </p:nvPr>
        </p:nvSpPr>
        <p:spPr>
          <a:ln/>
        </p:spPr>
        <p:txBody>
          <a:bodyPr/>
          <a:lstStyle>
            <a:lvl1pPr>
              <a:defRPr/>
            </a:lvl1pPr>
          </a:lstStyle>
          <a:p>
            <a:pPr>
              <a:defRPr/>
            </a:pPr>
            <a:fld id="{F4AE45A1-0C09-4EA0-9697-01761913DB75}" type="slidenum">
              <a:rPr lang="it-IT" altLang="it-IT"/>
              <a:pPr>
                <a:defRPr/>
              </a:pPr>
              <a:t>‹N›</a:t>
            </a:fld>
            <a:endParaRPr lang="it-IT" altLang="it-IT"/>
          </a:p>
        </p:txBody>
      </p:sp>
    </p:spTree>
    <p:extLst>
      <p:ext uri="{BB962C8B-B14F-4D97-AF65-F5344CB8AC3E}">
        <p14:creationId xmlns:p14="http://schemas.microsoft.com/office/powerpoint/2010/main" val="37661336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 dello schema</a:t>
            </a:r>
          </a:p>
        </p:txBody>
      </p:sp>
      <p:sp>
        <p:nvSpPr>
          <p:cNvPr id="3" name="Segnaposto SmartArt 2"/>
          <p:cNvSpPr>
            <a:spLocks noGrp="1"/>
          </p:cNvSpPr>
          <p:nvPr>
            <p:ph type="dgm" idx="1"/>
          </p:nvPr>
        </p:nvSpPr>
        <p:spPr>
          <a:xfrm>
            <a:off x="457200" y="1600200"/>
            <a:ext cx="8229600" cy="4525963"/>
          </a:xfrm>
          <a:prstGeom prst="rect">
            <a:avLst/>
          </a:prstGeom>
        </p:spPr>
        <p:txBody>
          <a:bodyPr/>
          <a:lstStyle/>
          <a:p>
            <a:pPr lvl="0"/>
            <a:r>
              <a:rPr lang="it-IT" noProof="0">
                <a:sym typeface="Arial" pitchFamily="34" charset="0"/>
              </a:rPr>
              <a:t>Fare clic sull'icona per aggiungere un elemento grafico SmartArt</a:t>
            </a:r>
          </a:p>
        </p:txBody>
      </p:sp>
      <p:sp>
        <p:nvSpPr>
          <p:cNvPr id="4" name="Rectangle 1">
            <a:extLst>
              <a:ext uri="{FF2B5EF4-FFF2-40B4-BE49-F238E27FC236}">
                <a16:creationId xmlns:a16="http://schemas.microsoft.com/office/drawing/2014/main" id="{0C70448B-1BC9-43E3-B94A-18D4F2FE284D}"/>
              </a:ext>
            </a:extLst>
          </p:cNvPr>
          <p:cNvSpPr>
            <a:spLocks noGrp="1"/>
          </p:cNvSpPr>
          <p:nvPr>
            <p:ph type="sldNum" sz="quarter" idx="10"/>
          </p:nvPr>
        </p:nvSpPr>
        <p:spPr>
          <a:ln/>
        </p:spPr>
        <p:txBody>
          <a:bodyPr/>
          <a:lstStyle>
            <a:lvl1pPr>
              <a:defRPr/>
            </a:lvl1pPr>
          </a:lstStyle>
          <a:p>
            <a:pPr>
              <a:defRPr/>
            </a:pPr>
            <a:fld id="{C7B5535C-AF57-4AE3-A384-DBC30E761C67}" type="slidenum">
              <a:rPr lang="it-IT" altLang="it-IT"/>
              <a:pPr>
                <a:defRPr/>
              </a:pPr>
              <a:t>‹N›</a:t>
            </a:fld>
            <a:endParaRPr lang="it-IT" altLang="it-IT"/>
          </a:p>
        </p:txBody>
      </p:sp>
    </p:spTree>
    <p:extLst>
      <p:ext uri="{BB962C8B-B14F-4D97-AF65-F5344CB8AC3E}">
        <p14:creationId xmlns:p14="http://schemas.microsoft.com/office/powerpoint/2010/main" val="2026384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CBEC2DD-F1CC-4716-BDA3-85126477E5FC}"/>
              </a:ext>
            </a:extLst>
          </p:cNvPr>
          <p:cNvSpPr>
            <a:spLocks noGrp="1"/>
          </p:cNvSpPr>
          <p:nvPr>
            <p:ph type="dt" sz="half" idx="10"/>
          </p:nvPr>
        </p:nvSpPr>
        <p:spPr/>
        <p:txBody>
          <a:bodyPr/>
          <a:lstStyle>
            <a:lvl1pPr hangingPunct="0">
              <a:defRPr/>
            </a:lvl1pPr>
          </a:lstStyle>
          <a:p>
            <a:pPr>
              <a:defRPr/>
            </a:pPr>
            <a:fld id="{82A01AD0-0FBD-423E-8318-1D830ECFEFA4}"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5138EC96-AD81-4B81-B145-BB43AED1CC41}"/>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3BCF52E9-4B94-4EA7-87E7-D35E5192298A}"/>
              </a:ext>
            </a:extLst>
          </p:cNvPr>
          <p:cNvSpPr>
            <a:spLocks noGrp="1"/>
          </p:cNvSpPr>
          <p:nvPr>
            <p:ph type="sldNum" sz="quarter" idx="12"/>
          </p:nvPr>
        </p:nvSpPr>
        <p:spPr/>
        <p:txBody>
          <a:bodyPr/>
          <a:lstStyle>
            <a:lvl1pPr hangingPunct="0">
              <a:defRPr/>
            </a:lvl1pPr>
          </a:lstStyle>
          <a:p>
            <a:pPr>
              <a:defRPr/>
            </a:pPr>
            <a:fld id="{6F2E1AA7-1D5E-451C-A612-DCAF9C6E0DF2}" type="slidenum">
              <a:rPr lang="it-IT" altLang="it-IT"/>
              <a:pPr>
                <a:defRPr/>
              </a:pPr>
              <a:t>‹N›</a:t>
            </a:fld>
            <a:endParaRPr lang="it-IT" altLang="it-IT"/>
          </a:p>
        </p:txBody>
      </p:sp>
    </p:spTree>
    <p:extLst>
      <p:ext uri="{BB962C8B-B14F-4D97-AF65-F5344CB8AC3E}">
        <p14:creationId xmlns:p14="http://schemas.microsoft.com/office/powerpoint/2010/main" val="609571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5C95736-9127-4520-99F9-776D2485F537}"/>
              </a:ext>
            </a:extLst>
          </p:cNvPr>
          <p:cNvSpPr>
            <a:spLocks noGrp="1"/>
          </p:cNvSpPr>
          <p:nvPr>
            <p:ph type="dt" sz="half" idx="10"/>
          </p:nvPr>
        </p:nvSpPr>
        <p:spPr/>
        <p:txBody>
          <a:bodyPr/>
          <a:lstStyle>
            <a:lvl1pPr hangingPunct="0">
              <a:defRPr/>
            </a:lvl1pPr>
          </a:lstStyle>
          <a:p>
            <a:pPr>
              <a:defRPr/>
            </a:pPr>
            <a:fld id="{4CACB9AE-3905-44CB-B3D1-F3A8140AF904}"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0E9B2B63-5A7E-403B-B350-17485AABB947}"/>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193020CD-6C02-4684-BFA4-75E301342D35}"/>
              </a:ext>
            </a:extLst>
          </p:cNvPr>
          <p:cNvSpPr>
            <a:spLocks noGrp="1"/>
          </p:cNvSpPr>
          <p:nvPr>
            <p:ph type="sldNum" sz="quarter" idx="12"/>
          </p:nvPr>
        </p:nvSpPr>
        <p:spPr/>
        <p:txBody>
          <a:bodyPr/>
          <a:lstStyle>
            <a:lvl1pPr hangingPunct="0">
              <a:defRPr/>
            </a:lvl1pPr>
          </a:lstStyle>
          <a:p>
            <a:pPr>
              <a:defRPr/>
            </a:pPr>
            <a:fld id="{E2DF8671-FF24-4746-B012-55117A95A2E2}" type="slidenum">
              <a:rPr lang="it-IT" altLang="it-IT"/>
              <a:pPr>
                <a:defRPr/>
              </a:pPr>
              <a:t>‹N›</a:t>
            </a:fld>
            <a:endParaRPr lang="it-IT" altLang="it-IT"/>
          </a:p>
        </p:txBody>
      </p:sp>
    </p:spTree>
    <p:extLst>
      <p:ext uri="{BB962C8B-B14F-4D97-AF65-F5344CB8AC3E}">
        <p14:creationId xmlns:p14="http://schemas.microsoft.com/office/powerpoint/2010/main" val="1056535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id="{D266B51F-16A3-4B13-A006-56531D536EA8}"/>
              </a:ext>
            </a:extLst>
          </p:cNvPr>
          <p:cNvSpPr>
            <a:spLocks noGrp="1"/>
          </p:cNvSpPr>
          <p:nvPr>
            <p:ph type="dt" sz="half" idx="10"/>
          </p:nvPr>
        </p:nvSpPr>
        <p:spPr/>
        <p:txBody>
          <a:bodyPr/>
          <a:lstStyle>
            <a:lvl1pPr hangingPunct="0">
              <a:defRPr/>
            </a:lvl1pPr>
          </a:lstStyle>
          <a:p>
            <a:pPr>
              <a:defRPr/>
            </a:pPr>
            <a:fld id="{A24F7B00-A508-4F62-9207-CAFF5C2D907E}"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204C5F2C-3583-4DC7-84B5-1D080D144E1E}"/>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E160C411-87CC-49C5-8625-A633DC5D6406}"/>
              </a:ext>
            </a:extLst>
          </p:cNvPr>
          <p:cNvSpPr>
            <a:spLocks noGrp="1"/>
          </p:cNvSpPr>
          <p:nvPr>
            <p:ph type="sldNum" sz="quarter" idx="12"/>
          </p:nvPr>
        </p:nvSpPr>
        <p:spPr/>
        <p:txBody>
          <a:bodyPr/>
          <a:lstStyle>
            <a:lvl1pPr hangingPunct="0">
              <a:defRPr/>
            </a:lvl1pPr>
          </a:lstStyle>
          <a:p>
            <a:pPr>
              <a:defRPr/>
            </a:pPr>
            <a:fld id="{9F706191-0590-4FAC-81D7-06F3B2B663CA}" type="slidenum">
              <a:rPr lang="it-IT" altLang="it-IT"/>
              <a:pPr>
                <a:defRPr/>
              </a:pPr>
              <a:t>‹N›</a:t>
            </a:fld>
            <a:endParaRPr lang="it-IT" altLang="it-IT"/>
          </a:p>
        </p:txBody>
      </p:sp>
    </p:spTree>
    <p:extLst>
      <p:ext uri="{BB962C8B-B14F-4D97-AF65-F5344CB8AC3E}">
        <p14:creationId xmlns:p14="http://schemas.microsoft.com/office/powerpoint/2010/main" val="1181314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3860E068-7231-482C-A6CD-D8D0ED3B26CF}"/>
              </a:ext>
            </a:extLst>
          </p:cNvPr>
          <p:cNvSpPr>
            <a:spLocks noGrp="1"/>
          </p:cNvSpPr>
          <p:nvPr>
            <p:ph type="dt" sz="half" idx="10"/>
          </p:nvPr>
        </p:nvSpPr>
        <p:spPr/>
        <p:txBody>
          <a:bodyPr/>
          <a:lstStyle>
            <a:lvl1pPr hangingPunct="0">
              <a:defRPr/>
            </a:lvl1pPr>
          </a:lstStyle>
          <a:p>
            <a:pPr>
              <a:defRPr/>
            </a:pPr>
            <a:fld id="{95353F72-898B-4DDC-B8A9-12A5644D569B}" type="datetimeFigureOut">
              <a:rPr lang="it-IT" altLang="it-IT"/>
              <a:pPr>
                <a:defRPr/>
              </a:pPr>
              <a:t>15/11/2022</a:t>
            </a:fld>
            <a:endParaRPr lang="it-IT" altLang="it-IT"/>
          </a:p>
        </p:txBody>
      </p:sp>
      <p:sp>
        <p:nvSpPr>
          <p:cNvPr id="8" name="Segnaposto piè di pagina 4">
            <a:extLst>
              <a:ext uri="{FF2B5EF4-FFF2-40B4-BE49-F238E27FC236}">
                <a16:creationId xmlns:a16="http://schemas.microsoft.com/office/drawing/2014/main" id="{4EFDDE84-0F53-4407-867A-FA31CB2C2300}"/>
              </a:ext>
            </a:extLst>
          </p:cNvPr>
          <p:cNvSpPr>
            <a:spLocks noGrp="1"/>
          </p:cNvSpPr>
          <p:nvPr>
            <p:ph type="ftr" sz="quarter" idx="11"/>
          </p:nvPr>
        </p:nvSpPr>
        <p:spPr/>
        <p:txBody>
          <a:bodyPr/>
          <a:lstStyle>
            <a:lvl1pPr hangingPunct="0">
              <a:defRPr/>
            </a:lvl1pPr>
          </a:lstStyle>
          <a:p>
            <a:pPr>
              <a:defRPr/>
            </a:pPr>
            <a:endParaRPr lang="it-IT"/>
          </a:p>
        </p:txBody>
      </p:sp>
      <p:sp>
        <p:nvSpPr>
          <p:cNvPr id="9" name="Segnaposto numero diapositiva 5">
            <a:extLst>
              <a:ext uri="{FF2B5EF4-FFF2-40B4-BE49-F238E27FC236}">
                <a16:creationId xmlns:a16="http://schemas.microsoft.com/office/drawing/2014/main" id="{F37ED086-50E0-4F33-B1B3-3BCF277D919E}"/>
              </a:ext>
            </a:extLst>
          </p:cNvPr>
          <p:cNvSpPr>
            <a:spLocks noGrp="1"/>
          </p:cNvSpPr>
          <p:nvPr>
            <p:ph type="sldNum" sz="quarter" idx="12"/>
          </p:nvPr>
        </p:nvSpPr>
        <p:spPr/>
        <p:txBody>
          <a:bodyPr/>
          <a:lstStyle>
            <a:lvl1pPr hangingPunct="0">
              <a:defRPr/>
            </a:lvl1pPr>
          </a:lstStyle>
          <a:p>
            <a:pPr>
              <a:defRPr/>
            </a:pPr>
            <a:fld id="{2CC9A0B8-D4B1-49FC-95C5-8CF41376AC3C}" type="slidenum">
              <a:rPr lang="it-IT" altLang="it-IT"/>
              <a:pPr>
                <a:defRPr/>
              </a:pPr>
              <a:t>‹N›</a:t>
            </a:fld>
            <a:endParaRPr lang="it-IT" altLang="it-IT"/>
          </a:p>
        </p:txBody>
      </p:sp>
    </p:spTree>
    <p:extLst>
      <p:ext uri="{BB962C8B-B14F-4D97-AF65-F5344CB8AC3E}">
        <p14:creationId xmlns:p14="http://schemas.microsoft.com/office/powerpoint/2010/main" val="8949672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a16="http://schemas.microsoft.com/office/drawing/2014/main" id="{4AE903EC-F5E3-459A-8B79-0284A8D544AE}"/>
              </a:ext>
            </a:extLst>
          </p:cNvPr>
          <p:cNvSpPr>
            <a:spLocks noGrp="1"/>
          </p:cNvSpPr>
          <p:nvPr>
            <p:ph type="dt" sz="half" idx="10"/>
          </p:nvPr>
        </p:nvSpPr>
        <p:spPr/>
        <p:txBody>
          <a:bodyPr/>
          <a:lstStyle>
            <a:lvl1pPr hangingPunct="0">
              <a:defRPr/>
            </a:lvl1pPr>
          </a:lstStyle>
          <a:p>
            <a:pPr>
              <a:defRPr/>
            </a:pPr>
            <a:fld id="{BE8C389B-8574-4204-B55D-1E4747E710A0}" type="datetimeFigureOut">
              <a:rPr lang="it-IT" altLang="it-IT"/>
              <a:pPr>
                <a:defRPr/>
              </a:pPr>
              <a:t>15/11/2022</a:t>
            </a:fld>
            <a:endParaRPr lang="it-IT" altLang="it-IT"/>
          </a:p>
        </p:txBody>
      </p:sp>
      <p:sp>
        <p:nvSpPr>
          <p:cNvPr id="4" name="Segnaposto piè di pagina 4">
            <a:extLst>
              <a:ext uri="{FF2B5EF4-FFF2-40B4-BE49-F238E27FC236}">
                <a16:creationId xmlns:a16="http://schemas.microsoft.com/office/drawing/2014/main" id="{C78ACC85-1EED-465D-8CAA-06CE38DE1DD9}"/>
              </a:ext>
            </a:extLst>
          </p:cNvPr>
          <p:cNvSpPr>
            <a:spLocks noGrp="1"/>
          </p:cNvSpPr>
          <p:nvPr>
            <p:ph type="ftr" sz="quarter" idx="11"/>
          </p:nvPr>
        </p:nvSpPr>
        <p:spPr/>
        <p:txBody>
          <a:bodyPr/>
          <a:lstStyle>
            <a:lvl1pPr hangingPunct="0">
              <a:defRPr/>
            </a:lvl1pPr>
          </a:lstStyle>
          <a:p>
            <a:pPr>
              <a:defRPr/>
            </a:pPr>
            <a:endParaRPr lang="it-IT"/>
          </a:p>
        </p:txBody>
      </p:sp>
      <p:sp>
        <p:nvSpPr>
          <p:cNvPr id="5" name="Segnaposto numero diapositiva 5">
            <a:extLst>
              <a:ext uri="{FF2B5EF4-FFF2-40B4-BE49-F238E27FC236}">
                <a16:creationId xmlns:a16="http://schemas.microsoft.com/office/drawing/2014/main" id="{C3DFF3B4-2863-4788-8F94-AAF49E365457}"/>
              </a:ext>
            </a:extLst>
          </p:cNvPr>
          <p:cNvSpPr>
            <a:spLocks noGrp="1"/>
          </p:cNvSpPr>
          <p:nvPr>
            <p:ph type="sldNum" sz="quarter" idx="12"/>
          </p:nvPr>
        </p:nvSpPr>
        <p:spPr/>
        <p:txBody>
          <a:bodyPr/>
          <a:lstStyle>
            <a:lvl1pPr hangingPunct="0">
              <a:defRPr/>
            </a:lvl1pPr>
          </a:lstStyle>
          <a:p>
            <a:pPr>
              <a:defRPr/>
            </a:pPr>
            <a:fld id="{5B93BDEB-B9A8-4E69-A89B-93CBC56F1F3D}" type="slidenum">
              <a:rPr lang="it-IT" altLang="it-IT"/>
              <a:pPr>
                <a:defRPr/>
              </a:pPr>
              <a:t>‹N›</a:t>
            </a:fld>
            <a:endParaRPr lang="it-IT" altLang="it-IT"/>
          </a:p>
        </p:txBody>
      </p:sp>
    </p:spTree>
    <p:extLst>
      <p:ext uri="{BB962C8B-B14F-4D97-AF65-F5344CB8AC3E}">
        <p14:creationId xmlns:p14="http://schemas.microsoft.com/office/powerpoint/2010/main" val="40033657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94AA1619-DE16-481E-9941-7AE028965CD4}"/>
              </a:ext>
            </a:extLst>
          </p:cNvPr>
          <p:cNvSpPr>
            <a:spLocks noGrp="1"/>
          </p:cNvSpPr>
          <p:nvPr>
            <p:ph type="dt" sz="half" idx="10"/>
          </p:nvPr>
        </p:nvSpPr>
        <p:spPr/>
        <p:txBody>
          <a:bodyPr/>
          <a:lstStyle>
            <a:lvl1pPr hangingPunct="0">
              <a:defRPr/>
            </a:lvl1pPr>
          </a:lstStyle>
          <a:p>
            <a:pPr>
              <a:defRPr/>
            </a:pPr>
            <a:fld id="{8DBEF612-E5CE-4A1C-A85A-DBA09B7C5819}" type="datetimeFigureOut">
              <a:rPr lang="it-IT" altLang="it-IT"/>
              <a:pPr>
                <a:defRPr/>
              </a:pPr>
              <a:t>15/11/2022</a:t>
            </a:fld>
            <a:endParaRPr lang="it-IT" altLang="it-IT"/>
          </a:p>
        </p:txBody>
      </p:sp>
      <p:sp>
        <p:nvSpPr>
          <p:cNvPr id="3" name="Segnaposto piè di pagina 4">
            <a:extLst>
              <a:ext uri="{FF2B5EF4-FFF2-40B4-BE49-F238E27FC236}">
                <a16:creationId xmlns:a16="http://schemas.microsoft.com/office/drawing/2014/main" id="{DFDEB894-56BF-4988-896B-23D062BFD17E}"/>
              </a:ext>
            </a:extLst>
          </p:cNvPr>
          <p:cNvSpPr>
            <a:spLocks noGrp="1"/>
          </p:cNvSpPr>
          <p:nvPr>
            <p:ph type="ftr" sz="quarter" idx="11"/>
          </p:nvPr>
        </p:nvSpPr>
        <p:spPr/>
        <p:txBody>
          <a:bodyPr/>
          <a:lstStyle>
            <a:lvl1pPr hangingPunct="0">
              <a:defRPr/>
            </a:lvl1pPr>
          </a:lstStyle>
          <a:p>
            <a:pPr>
              <a:defRPr/>
            </a:pPr>
            <a:endParaRPr lang="it-IT"/>
          </a:p>
        </p:txBody>
      </p:sp>
      <p:sp>
        <p:nvSpPr>
          <p:cNvPr id="4" name="Segnaposto numero diapositiva 5">
            <a:extLst>
              <a:ext uri="{FF2B5EF4-FFF2-40B4-BE49-F238E27FC236}">
                <a16:creationId xmlns:a16="http://schemas.microsoft.com/office/drawing/2014/main" id="{20B88BA6-C4D2-460C-AE9A-44762DB075B5}"/>
              </a:ext>
            </a:extLst>
          </p:cNvPr>
          <p:cNvSpPr>
            <a:spLocks noGrp="1"/>
          </p:cNvSpPr>
          <p:nvPr>
            <p:ph type="sldNum" sz="quarter" idx="12"/>
          </p:nvPr>
        </p:nvSpPr>
        <p:spPr/>
        <p:txBody>
          <a:bodyPr/>
          <a:lstStyle>
            <a:lvl1pPr hangingPunct="0">
              <a:defRPr/>
            </a:lvl1pPr>
          </a:lstStyle>
          <a:p>
            <a:pPr>
              <a:defRPr/>
            </a:pPr>
            <a:fld id="{78FA9D64-F1DB-4EAC-B551-9769B4771771}" type="slidenum">
              <a:rPr lang="it-IT" altLang="it-IT"/>
              <a:pPr>
                <a:defRPr/>
              </a:pPr>
              <a:t>‹N›</a:t>
            </a:fld>
            <a:endParaRPr lang="it-IT" altLang="it-IT"/>
          </a:p>
        </p:txBody>
      </p:sp>
    </p:spTree>
    <p:extLst>
      <p:ext uri="{BB962C8B-B14F-4D97-AF65-F5344CB8AC3E}">
        <p14:creationId xmlns:p14="http://schemas.microsoft.com/office/powerpoint/2010/main" val="12410897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2AE8E559-4F4E-4103-8769-B0CEDBC11E2B}"/>
              </a:ext>
            </a:extLst>
          </p:cNvPr>
          <p:cNvSpPr>
            <a:spLocks noGrp="1"/>
          </p:cNvSpPr>
          <p:nvPr>
            <p:ph type="dt" sz="half" idx="10"/>
          </p:nvPr>
        </p:nvSpPr>
        <p:spPr/>
        <p:txBody>
          <a:bodyPr/>
          <a:lstStyle>
            <a:lvl1pPr hangingPunct="0">
              <a:defRPr/>
            </a:lvl1pPr>
          </a:lstStyle>
          <a:p>
            <a:pPr>
              <a:defRPr/>
            </a:pPr>
            <a:fld id="{24C7AD70-F94C-4F08-AE68-A104694BA02E}"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1EC860C6-564C-40CE-9CFF-4781549BD144}"/>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A596BA4D-6DC2-4C27-960A-E52D44EEE44B}"/>
              </a:ext>
            </a:extLst>
          </p:cNvPr>
          <p:cNvSpPr>
            <a:spLocks noGrp="1"/>
          </p:cNvSpPr>
          <p:nvPr>
            <p:ph type="sldNum" sz="quarter" idx="12"/>
          </p:nvPr>
        </p:nvSpPr>
        <p:spPr/>
        <p:txBody>
          <a:bodyPr/>
          <a:lstStyle>
            <a:lvl1pPr hangingPunct="0">
              <a:defRPr/>
            </a:lvl1pPr>
          </a:lstStyle>
          <a:p>
            <a:pPr>
              <a:defRPr/>
            </a:pPr>
            <a:fld id="{A398EB16-F564-474D-87FB-3A65919CF188}" type="slidenum">
              <a:rPr lang="it-IT" altLang="it-IT"/>
              <a:pPr>
                <a:defRPr/>
              </a:pPr>
              <a:t>‹N›</a:t>
            </a:fld>
            <a:endParaRPr lang="it-IT" altLang="it-IT"/>
          </a:p>
        </p:txBody>
      </p:sp>
    </p:spTree>
    <p:extLst>
      <p:ext uri="{BB962C8B-B14F-4D97-AF65-F5344CB8AC3E}">
        <p14:creationId xmlns:p14="http://schemas.microsoft.com/office/powerpoint/2010/main" val="251831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 dello schema</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1">
            <a:extLst>
              <a:ext uri="{FF2B5EF4-FFF2-40B4-BE49-F238E27FC236}">
                <a16:creationId xmlns:a16="http://schemas.microsoft.com/office/drawing/2014/main" id="{81CA5B57-2CE4-48EC-B312-40EBD61001DA}"/>
              </a:ext>
            </a:extLst>
          </p:cNvPr>
          <p:cNvSpPr>
            <a:spLocks noGrp="1"/>
          </p:cNvSpPr>
          <p:nvPr>
            <p:ph type="sldNum" sz="quarter" idx="10"/>
          </p:nvPr>
        </p:nvSpPr>
        <p:spPr>
          <a:ln/>
        </p:spPr>
        <p:txBody>
          <a:bodyPr/>
          <a:lstStyle>
            <a:lvl1pPr>
              <a:defRPr/>
            </a:lvl1pPr>
          </a:lstStyle>
          <a:p>
            <a:pPr>
              <a:defRPr/>
            </a:pPr>
            <a:fld id="{46A9BD5A-DFEF-4BCE-A667-911CA93F0F86}" type="slidenum">
              <a:rPr lang="it-IT" altLang="it-IT"/>
              <a:pPr>
                <a:defRPr/>
              </a:pPr>
              <a:t>‹N›</a:t>
            </a:fld>
            <a:endParaRPr lang="it-IT" altLang="it-IT"/>
          </a:p>
        </p:txBody>
      </p:sp>
    </p:spTree>
    <p:extLst>
      <p:ext uri="{BB962C8B-B14F-4D97-AF65-F5344CB8AC3E}">
        <p14:creationId xmlns:p14="http://schemas.microsoft.com/office/powerpoint/2010/main" val="20352422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B7646852-1196-4718-A364-A7DD8208B1EC}"/>
              </a:ext>
            </a:extLst>
          </p:cNvPr>
          <p:cNvSpPr>
            <a:spLocks noGrp="1"/>
          </p:cNvSpPr>
          <p:nvPr>
            <p:ph type="dt" sz="half" idx="10"/>
          </p:nvPr>
        </p:nvSpPr>
        <p:spPr/>
        <p:txBody>
          <a:bodyPr/>
          <a:lstStyle>
            <a:lvl1pPr hangingPunct="0">
              <a:defRPr/>
            </a:lvl1pPr>
          </a:lstStyle>
          <a:p>
            <a:pPr>
              <a:defRPr/>
            </a:pPr>
            <a:fld id="{24D2DBAE-0936-4F05-85CA-140FC70399F3}"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7ED5C0D3-07E4-4F41-B450-78883DF57A17}"/>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13EB2D1B-95C3-42C4-AA2D-2FA466A069E4}"/>
              </a:ext>
            </a:extLst>
          </p:cNvPr>
          <p:cNvSpPr>
            <a:spLocks noGrp="1"/>
          </p:cNvSpPr>
          <p:nvPr>
            <p:ph type="sldNum" sz="quarter" idx="12"/>
          </p:nvPr>
        </p:nvSpPr>
        <p:spPr/>
        <p:txBody>
          <a:bodyPr/>
          <a:lstStyle>
            <a:lvl1pPr hangingPunct="0">
              <a:defRPr/>
            </a:lvl1pPr>
          </a:lstStyle>
          <a:p>
            <a:pPr>
              <a:defRPr/>
            </a:pPr>
            <a:fld id="{7C9FE5D4-6094-4545-A6FB-6E39714BEB47}" type="slidenum">
              <a:rPr lang="it-IT" altLang="it-IT"/>
              <a:pPr>
                <a:defRPr/>
              </a:pPr>
              <a:t>‹N›</a:t>
            </a:fld>
            <a:endParaRPr lang="it-IT" altLang="it-IT"/>
          </a:p>
        </p:txBody>
      </p:sp>
    </p:spTree>
    <p:extLst>
      <p:ext uri="{BB962C8B-B14F-4D97-AF65-F5344CB8AC3E}">
        <p14:creationId xmlns:p14="http://schemas.microsoft.com/office/powerpoint/2010/main" val="30861593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12D922A-0208-41CA-9381-1D00B7BF3B05}"/>
              </a:ext>
            </a:extLst>
          </p:cNvPr>
          <p:cNvSpPr>
            <a:spLocks noGrp="1"/>
          </p:cNvSpPr>
          <p:nvPr>
            <p:ph type="dt" sz="half" idx="10"/>
          </p:nvPr>
        </p:nvSpPr>
        <p:spPr/>
        <p:txBody>
          <a:bodyPr/>
          <a:lstStyle>
            <a:lvl1pPr hangingPunct="0">
              <a:defRPr/>
            </a:lvl1pPr>
          </a:lstStyle>
          <a:p>
            <a:pPr>
              <a:defRPr/>
            </a:pPr>
            <a:fld id="{52CDF3F0-D904-4A64-8549-8493AA53ABC8}"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2CD2F99E-F948-4E80-B93C-B363C5CED5BD}"/>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F2BF3744-6718-4EA9-92FB-532D08FEB2C8}"/>
              </a:ext>
            </a:extLst>
          </p:cNvPr>
          <p:cNvSpPr>
            <a:spLocks noGrp="1"/>
          </p:cNvSpPr>
          <p:nvPr>
            <p:ph type="sldNum" sz="quarter" idx="12"/>
          </p:nvPr>
        </p:nvSpPr>
        <p:spPr/>
        <p:txBody>
          <a:bodyPr/>
          <a:lstStyle>
            <a:lvl1pPr hangingPunct="0">
              <a:defRPr/>
            </a:lvl1pPr>
          </a:lstStyle>
          <a:p>
            <a:pPr>
              <a:defRPr/>
            </a:pPr>
            <a:fld id="{F76F786D-B9FC-44DF-891A-7B1FE8CC8024}" type="slidenum">
              <a:rPr lang="it-IT" altLang="it-IT"/>
              <a:pPr>
                <a:defRPr/>
              </a:pPr>
              <a:t>‹N›</a:t>
            </a:fld>
            <a:endParaRPr lang="it-IT" altLang="it-IT"/>
          </a:p>
        </p:txBody>
      </p:sp>
    </p:spTree>
    <p:extLst>
      <p:ext uri="{BB962C8B-B14F-4D97-AF65-F5344CB8AC3E}">
        <p14:creationId xmlns:p14="http://schemas.microsoft.com/office/powerpoint/2010/main" val="2480213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F18628D-D6C3-4739-AC99-133E9C0C3220}"/>
              </a:ext>
            </a:extLst>
          </p:cNvPr>
          <p:cNvSpPr>
            <a:spLocks noGrp="1"/>
          </p:cNvSpPr>
          <p:nvPr>
            <p:ph type="dt" sz="half" idx="10"/>
          </p:nvPr>
        </p:nvSpPr>
        <p:spPr/>
        <p:txBody>
          <a:bodyPr/>
          <a:lstStyle>
            <a:lvl1pPr hangingPunct="0">
              <a:defRPr/>
            </a:lvl1pPr>
          </a:lstStyle>
          <a:p>
            <a:pPr>
              <a:defRPr/>
            </a:pPr>
            <a:fld id="{2F978EB9-C409-4F86-8E30-EDD00BDC38C0}"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09B039C5-2E52-49E8-B5A9-DB4C51E3DD85}"/>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C2106C70-F220-4DBC-9747-C40393D2EDFE}"/>
              </a:ext>
            </a:extLst>
          </p:cNvPr>
          <p:cNvSpPr>
            <a:spLocks noGrp="1"/>
          </p:cNvSpPr>
          <p:nvPr>
            <p:ph type="sldNum" sz="quarter" idx="12"/>
          </p:nvPr>
        </p:nvSpPr>
        <p:spPr/>
        <p:txBody>
          <a:bodyPr/>
          <a:lstStyle>
            <a:lvl1pPr hangingPunct="0">
              <a:defRPr/>
            </a:lvl1pPr>
          </a:lstStyle>
          <a:p>
            <a:pPr>
              <a:defRPr/>
            </a:pPr>
            <a:fld id="{3D9C4175-31DC-4121-AF1F-5AD4AB584EE7}" type="slidenum">
              <a:rPr lang="it-IT" altLang="it-IT"/>
              <a:pPr>
                <a:defRPr/>
              </a:pPr>
              <a:t>‹N›</a:t>
            </a:fld>
            <a:endParaRPr lang="it-IT" altLang="it-IT"/>
          </a:p>
        </p:txBody>
      </p:sp>
    </p:spTree>
    <p:extLst>
      <p:ext uri="{BB962C8B-B14F-4D97-AF65-F5344CB8AC3E}">
        <p14:creationId xmlns:p14="http://schemas.microsoft.com/office/powerpoint/2010/main" val="98819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3F2ED5C-B3B5-471D-BF12-0840EB566677}"/>
              </a:ext>
            </a:extLst>
          </p:cNvPr>
          <p:cNvSpPr>
            <a:spLocks noGrp="1"/>
          </p:cNvSpPr>
          <p:nvPr>
            <p:ph type="dt" sz="half" idx="10"/>
          </p:nvPr>
        </p:nvSpPr>
        <p:spPr/>
        <p:txBody>
          <a:bodyPr/>
          <a:lstStyle>
            <a:lvl1pPr hangingPunct="0">
              <a:defRPr/>
            </a:lvl1pPr>
          </a:lstStyle>
          <a:p>
            <a:pPr>
              <a:defRPr/>
            </a:pPr>
            <a:fld id="{3DBA6631-7771-42E9-9CB5-7125CC79753E}"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861EC94D-E74D-4C16-B35B-8EAA6D1D7BEF}"/>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194D9FA4-D7E9-4EF8-BE49-EF182FFE8286}"/>
              </a:ext>
            </a:extLst>
          </p:cNvPr>
          <p:cNvSpPr>
            <a:spLocks noGrp="1"/>
          </p:cNvSpPr>
          <p:nvPr>
            <p:ph type="sldNum" sz="quarter" idx="12"/>
          </p:nvPr>
        </p:nvSpPr>
        <p:spPr/>
        <p:txBody>
          <a:bodyPr/>
          <a:lstStyle>
            <a:lvl1pPr hangingPunct="0">
              <a:defRPr/>
            </a:lvl1pPr>
          </a:lstStyle>
          <a:p>
            <a:pPr>
              <a:defRPr/>
            </a:pPr>
            <a:fld id="{DE6614C6-5743-470E-A5BD-3F42B6961661}" type="slidenum">
              <a:rPr lang="it-IT" altLang="it-IT"/>
              <a:pPr>
                <a:defRPr/>
              </a:pPr>
              <a:t>‹N›</a:t>
            </a:fld>
            <a:endParaRPr lang="it-IT" altLang="it-IT"/>
          </a:p>
        </p:txBody>
      </p:sp>
    </p:spTree>
    <p:extLst>
      <p:ext uri="{BB962C8B-B14F-4D97-AF65-F5344CB8AC3E}">
        <p14:creationId xmlns:p14="http://schemas.microsoft.com/office/powerpoint/2010/main" val="3598446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CA84833-3F2F-44F2-8752-76FB08BF1DF6}"/>
              </a:ext>
            </a:extLst>
          </p:cNvPr>
          <p:cNvSpPr>
            <a:spLocks noGrp="1"/>
          </p:cNvSpPr>
          <p:nvPr>
            <p:ph type="dt" sz="half" idx="10"/>
          </p:nvPr>
        </p:nvSpPr>
        <p:spPr/>
        <p:txBody>
          <a:bodyPr/>
          <a:lstStyle>
            <a:lvl1pPr hangingPunct="0">
              <a:defRPr/>
            </a:lvl1pPr>
          </a:lstStyle>
          <a:p>
            <a:pPr>
              <a:defRPr/>
            </a:pPr>
            <a:fld id="{E7889CD1-4940-4C41-B0DC-FA8ECB94BF27}"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395CEE8E-7652-4441-9A50-0DB4BD407A5B}"/>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46771EFD-ED1F-45A6-B8B1-B5DF706D9ED1}"/>
              </a:ext>
            </a:extLst>
          </p:cNvPr>
          <p:cNvSpPr>
            <a:spLocks noGrp="1"/>
          </p:cNvSpPr>
          <p:nvPr>
            <p:ph type="sldNum" sz="quarter" idx="12"/>
          </p:nvPr>
        </p:nvSpPr>
        <p:spPr/>
        <p:txBody>
          <a:bodyPr/>
          <a:lstStyle>
            <a:lvl1pPr hangingPunct="0">
              <a:defRPr/>
            </a:lvl1pPr>
          </a:lstStyle>
          <a:p>
            <a:pPr>
              <a:defRPr/>
            </a:pPr>
            <a:fld id="{E82FBC94-8A3C-4F7B-9445-BAF9C4E1BDEF}" type="slidenum">
              <a:rPr lang="it-IT" altLang="it-IT"/>
              <a:pPr>
                <a:defRPr/>
              </a:pPr>
              <a:t>‹N›</a:t>
            </a:fld>
            <a:endParaRPr lang="it-IT" altLang="it-IT"/>
          </a:p>
        </p:txBody>
      </p:sp>
    </p:spTree>
    <p:extLst>
      <p:ext uri="{BB962C8B-B14F-4D97-AF65-F5344CB8AC3E}">
        <p14:creationId xmlns:p14="http://schemas.microsoft.com/office/powerpoint/2010/main" val="8661580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id="{7FB448E8-CAA1-405E-A55E-E5768DD04C2D}"/>
              </a:ext>
            </a:extLst>
          </p:cNvPr>
          <p:cNvSpPr>
            <a:spLocks noGrp="1"/>
          </p:cNvSpPr>
          <p:nvPr>
            <p:ph type="dt" sz="half" idx="10"/>
          </p:nvPr>
        </p:nvSpPr>
        <p:spPr/>
        <p:txBody>
          <a:bodyPr/>
          <a:lstStyle>
            <a:lvl1pPr hangingPunct="0">
              <a:defRPr/>
            </a:lvl1pPr>
          </a:lstStyle>
          <a:p>
            <a:pPr>
              <a:defRPr/>
            </a:pPr>
            <a:fld id="{D551A8CB-C4C1-4BF1-9001-BEA615A779C5}"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B57DBB36-71F2-4AD6-A348-ACFBB9C1A236}"/>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9ACD4790-0D27-40C1-BF88-C3E9A6DE63F0}"/>
              </a:ext>
            </a:extLst>
          </p:cNvPr>
          <p:cNvSpPr>
            <a:spLocks noGrp="1"/>
          </p:cNvSpPr>
          <p:nvPr>
            <p:ph type="sldNum" sz="quarter" idx="12"/>
          </p:nvPr>
        </p:nvSpPr>
        <p:spPr/>
        <p:txBody>
          <a:bodyPr/>
          <a:lstStyle>
            <a:lvl1pPr hangingPunct="0">
              <a:defRPr/>
            </a:lvl1pPr>
          </a:lstStyle>
          <a:p>
            <a:pPr>
              <a:defRPr/>
            </a:pPr>
            <a:fld id="{D828DDF1-E4E4-4183-8AEC-DEBF34C5F791}" type="slidenum">
              <a:rPr lang="it-IT" altLang="it-IT"/>
              <a:pPr>
                <a:defRPr/>
              </a:pPr>
              <a:t>‹N›</a:t>
            </a:fld>
            <a:endParaRPr lang="it-IT" altLang="it-IT"/>
          </a:p>
        </p:txBody>
      </p:sp>
    </p:spTree>
    <p:extLst>
      <p:ext uri="{BB962C8B-B14F-4D97-AF65-F5344CB8AC3E}">
        <p14:creationId xmlns:p14="http://schemas.microsoft.com/office/powerpoint/2010/main" val="17488637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5596B2E3-71E1-4CB7-BB1E-AEFC383C73FC}"/>
              </a:ext>
            </a:extLst>
          </p:cNvPr>
          <p:cNvSpPr>
            <a:spLocks noGrp="1"/>
          </p:cNvSpPr>
          <p:nvPr>
            <p:ph type="dt" sz="half" idx="10"/>
          </p:nvPr>
        </p:nvSpPr>
        <p:spPr/>
        <p:txBody>
          <a:bodyPr/>
          <a:lstStyle>
            <a:lvl1pPr hangingPunct="0">
              <a:defRPr/>
            </a:lvl1pPr>
          </a:lstStyle>
          <a:p>
            <a:pPr>
              <a:defRPr/>
            </a:pPr>
            <a:fld id="{E881ED50-1B9D-4F06-A865-9FCC0D2C35FA}" type="datetimeFigureOut">
              <a:rPr lang="it-IT" altLang="it-IT"/>
              <a:pPr>
                <a:defRPr/>
              </a:pPr>
              <a:t>15/11/2022</a:t>
            </a:fld>
            <a:endParaRPr lang="it-IT" altLang="it-IT"/>
          </a:p>
        </p:txBody>
      </p:sp>
      <p:sp>
        <p:nvSpPr>
          <p:cNvPr id="8" name="Segnaposto piè di pagina 4">
            <a:extLst>
              <a:ext uri="{FF2B5EF4-FFF2-40B4-BE49-F238E27FC236}">
                <a16:creationId xmlns:a16="http://schemas.microsoft.com/office/drawing/2014/main" id="{8A8E86CF-3419-4AFC-AF9F-B53799DC0038}"/>
              </a:ext>
            </a:extLst>
          </p:cNvPr>
          <p:cNvSpPr>
            <a:spLocks noGrp="1"/>
          </p:cNvSpPr>
          <p:nvPr>
            <p:ph type="ftr" sz="quarter" idx="11"/>
          </p:nvPr>
        </p:nvSpPr>
        <p:spPr/>
        <p:txBody>
          <a:bodyPr/>
          <a:lstStyle>
            <a:lvl1pPr hangingPunct="0">
              <a:defRPr/>
            </a:lvl1pPr>
          </a:lstStyle>
          <a:p>
            <a:pPr>
              <a:defRPr/>
            </a:pPr>
            <a:endParaRPr lang="it-IT"/>
          </a:p>
        </p:txBody>
      </p:sp>
      <p:sp>
        <p:nvSpPr>
          <p:cNvPr id="9" name="Segnaposto numero diapositiva 5">
            <a:extLst>
              <a:ext uri="{FF2B5EF4-FFF2-40B4-BE49-F238E27FC236}">
                <a16:creationId xmlns:a16="http://schemas.microsoft.com/office/drawing/2014/main" id="{B50F1D69-9DAD-413C-A915-04D80E842422}"/>
              </a:ext>
            </a:extLst>
          </p:cNvPr>
          <p:cNvSpPr>
            <a:spLocks noGrp="1"/>
          </p:cNvSpPr>
          <p:nvPr>
            <p:ph type="sldNum" sz="quarter" idx="12"/>
          </p:nvPr>
        </p:nvSpPr>
        <p:spPr/>
        <p:txBody>
          <a:bodyPr/>
          <a:lstStyle>
            <a:lvl1pPr hangingPunct="0">
              <a:defRPr/>
            </a:lvl1pPr>
          </a:lstStyle>
          <a:p>
            <a:pPr>
              <a:defRPr/>
            </a:pPr>
            <a:fld id="{329C1668-1597-445F-9ED3-F6C1A952D74B}" type="slidenum">
              <a:rPr lang="it-IT" altLang="it-IT"/>
              <a:pPr>
                <a:defRPr/>
              </a:pPr>
              <a:t>‹N›</a:t>
            </a:fld>
            <a:endParaRPr lang="it-IT" altLang="it-IT"/>
          </a:p>
        </p:txBody>
      </p:sp>
    </p:spTree>
    <p:extLst>
      <p:ext uri="{BB962C8B-B14F-4D97-AF65-F5344CB8AC3E}">
        <p14:creationId xmlns:p14="http://schemas.microsoft.com/office/powerpoint/2010/main" val="21584855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a16="http://schemas.microsoft.com/office/drawing/2014/main" id="{A0246646-D599-4732-A0C9-8460E8F2F665}"/>
              </a:ext>
            </a:extLst>
          </p:cNvPr>
          <p:cNvSpPr>
            <a:spLocks noGrp="1"/>
          </p:cNvSpPr>
          <p:nvPr>
            <p:ph type="dt" sz="half" idx="10"/>
          </p:nvPr>
        </p:nvSpPr>
        <p:spPr/>
        <p:txBody>
          <a:bodyPr/>
          <a:lstStyle>
            <a:lvl1pPr hangingPunct="0">
              <a:defRPr/>
            </a:lvl1pPr>
          </a:lstStyle>
          <a:p>
            <a:pPr>
              <a:defRPr/>
            </a:pPr>
            <a:fld id="{03AA937B-BC28-4AA7-BA84-EAE148370063}" type="datetimeFigureOut">
              <a:rPr lang="it-IT" altLang="it-IT"/>
              <a:pPr>
                <a:defRPr/>
              </a:pPr>
              <a:t>15/11/2022</a:t>
            </a:fld>
            <a:endParaRPr lang="it-IT" altLang="it-IT"/>
          </a:p>
        </p:txBody>
      </p:sp>
      <p:sp>
        <p:nvSpPr>
          <p:cNvPr id="4" name="Segnaposto piè di pagina 4">
            <a:extLst>
              <a:ext uri="{FF2B5EF4-FFF2-40B4-BE49-F238E27FC236}">
                <a16:creationId xmlns:a16="http://schemas.microsoft.com/office/drawing/2014/main" id="{CE99B7CE-C85C-47FC-A84E-AE12BD4BE696}"/>
              </a:ext>
            </a:extLst>
          </p:cNvPr>
          <p:cNvSpPr>
            <a:spLocks noGrp="1"/>
          </p:cNvSpPr>
          <p:nvPr>
            <p:ph type="ftr" sz="quarter" idx="11"/>
          </p:nvPr>
        </p:nvSpPr>
        <p:spPr/>
        <p:txBody>
          <a:bodyPr/>
          <a:lstStyle>
            <a:lvl1pPr hangingPunct="0">
              <a:defRPr/>
            </a:lvl1pPr>
          </a:lstStyle>
          <a:p>
            <a:pPr>
              <a:defRPr/>
            </a:pPr>
            <a:endParaRPr lang="it-IT"/>
          </a:p>
        </p:txBody>
      </p:sp>
      <p:sp>
        <p:nvSpPr>
          <p:cNvPr id="5" name="Segnaposto numero diapositiva 5">
            <a:extLst>
              <a:ext uri="{FF2B5EF4-FFF2-40B4-BE49-F238E27FC236}">
                <a16:creationId xmlns:a16="http://schemas.microsoft.com/office/drawing/2014/main" id="{B4A47989-4455-47B8-995C-BCA80CC37C00}"/>
              </a:ext>
            </a:extLst>
          </p:cNvPr>
          <p:cNvSpPr>
            <a:spLocks noGrp="1"/>
          </p:cNvSpPr>
          <p:nvPr>
            <p:ph type="sldNum" sz="quarter" idx="12"/>
          </p:nvPr>
        </p:nvSpPr>
        <p:spPr/>
        <p:txBody>
          <a:bodyPr/>
          <a:lstStyle>
            <a:lvl1pPr hangingPunct="0">
              <a:defRPr/>
            </a:lvl1pPr>
          </a:lstStyle>
          <a:p>
            <a:pPr>
              <a:defRPr/>
            </a:pPr>
            <a:fld id="{EAA422EF-485E-4E85-8974-D88AFE4D3DF4}" type="slidenum">
              <a:rPr lang="it-IT" altLang="it-IT"/>
              <a:pPr>
                <a:defRPr/>
              </a:pPr>
              <a:t>‹N›</a:t>
            </a:fld>
            <a:endParaRPr lang="it-IT" altLang="it-IT"/>
          </a:p>
        </p:txBody>
      </p:sp>
    </p:spTree>
    <p:extLst>
      <p:ext uri="{BB962C8B-B14F-4D97-AF65-F5344CB8AC3E}">
        <p14:creationId xmlns:p14="http://schemas.microsoft.com/office/powerpoint/2010/main" val="22664428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B98E7512-B2B0-41F2-8F94-44F8841AEDB5}"/>
              </a:ext>
            </a:extLst>
          </p:cNvPr>
          <p:cNvSpPr>
            <a:spLocks noGrp="1"/>
          </p:cNvSpPr>
          <p:nvPr>
            <p:ph type="dt" sz="half" idx="10"/>
          </p:nvPr>
        </p:nvSpPr>
        <p:spPr/>
        <p:txBody>
          <a:bodyPr/>
          <a:lstStyle>
            <a:lvl1pPr hangingPunct="0">
              <a:defRPr/>
            </a:lvl1pPr>
          </a:lstStyle>
          <a:p>
            <a:pPr>
              <a:defRPr/>
            </a:pPr>
            <a:fld id="{91775A0A-A042-47EA-969F-3CAF86166E0E}" type="datetimeFigureOut">
              <a:rPr lang="it-IT" altLang="it-IT"/>
              <a:pPr>
                <a:defRPr/>
              </a:pPr>
              <a:t>15/11/2022</a:t>
            </a:fld>
            <a:endParaRPr lang="it-IT" altLang="it-IT"/>
          </a:p>
        </p:txBody>
      </p:sp>
      <p:sp>
        <p:nvSpPr>
          <p:cNvPr id="3" name="Segnaposto piè di pagina 4">
            <a:extLst>
              <a:ext uri="{FF2B5EF4-FFF2-40B4-BE49-F238E27FC236}">
                <a16:creationId xmlns:a16="http://schemas.microsoft.com/office/drawing/2014/main" id="{AEE5BD1A-2E1C-4DCD-B464-7B09E4F47F3A}"/>
              </a:ext>
            </a:extLst>
          </p:cNvPr>
          <p:cNvSpPr>
            <a:spLocks noGrp="1"/>
          </p:cNvSpPr>
          <p:nvPr>
            <p:ph type="ftr" sz="quarter" idx="11"/>
          </p:nvPr>
        </p:nvSpPr>
        <p:spPr/>
        <p:txBody>
          <a:bodyPr/>
          <a:lstStyle>
            <a:lvl1pPr hangingPunct="0">
              <a:defRPr/>
            </a:lvl1pPr>
          </a:lstStyle>
          <a:p>
            <a:pPr>
              <a:defRPr/>
            </a:pPr>
            <a:endParaRPr lang="it-IT"/>
          </a:p>
        </p:txBody>
      </p:sp>
      <p:sp>
        <p:nvSpPr>
          <p:cNvPr id="4" name="Segnaposto numero diapositiva 5">
            <a:extLst>
              <a:ext uri="{FF2B5EF4-FFF2-40B4-BE49-F238E27FC236}">
                <a16:creationId xmlns:a16="http://schemas.microsoft.com/office/drawing/2014/main" id="{9A07D5E7-6CD4-44E9-9693-3287E45CCF1C}"/>
              </a:ext>
            </a:extLst>
          </p:cNvPr>
          <p:cNvSpPr>
            <a:spLocks noGrp="1"/>
          </p:cNvSpPr>
          <p:nvPr>
            <p:ph type="sldNum" sz="quarter" idx="12"/>
          </p:nvPr>
        </p:nvSpPr>
        <p:spPr/>
        <p:txBody>
          <a:bodyPr/>
          <a:lstStyle>
            <a:lvl1pPr hangingPunct="0">
              <a:defRPr/>
            </a:lvl1pPr>
          </a:lstStyle>
          <a:p>
            <a:pPr>
              <a:defRPr/>
            </a:pPr>
            <a:fld id="{23C96AB1-AAF4-4296-9A87-A19ECB273EDB}" type="slidenum">
              <a:rPr lang="it-IT" altLang="it-IT"/>
              <a:pPr>
                <a:defRPr/>
              </a:pPr>
              <a:t>‹N›</a:t>
            </a:fld>
            <a:endParaRPr lang="it-IT" altLang="it-IT"/>
          </a:p>
        </p:txBody>
      </p:sp>
    </p:spTree>
    <p:extLst>
      <p:ext uri="{BB962C8B-B14F-4D97-AF65-F5344CB8AC3E}">
        <p14:creationId xmlns:p14="http://schemas.microsoft.com/office/powerpoint/2010/main" val="10470903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CA0A7B90-0C42-4786-86E5-DF36CEAD5D75}"/>
              </a:ext>
            </a:extLst>
          </p:cNvPr>
          <p:cNvSpPr>
            <a:spLocks noGrp="1"/>
          </p:cNvSpPr>
          <p:nvPr>
            <p:ph type="dt" sz="half" idx="10"/>
          </p:nvPr>
        </p:nvSpPr>
        <p:spPr/>
        <p:txBody>
          <a:bodyPr/>
          <a:lstStyle>
            <a:lvl1pPr hangingPunct="0">
              <a:defRPr/>
            </a:lvl1pPr>
          </a:lstStyle>
          <a:p>
            <a:pPr>
              <a:defRPr/>
            </a:pPr>
            <a:fld id="{F63A9B4D-9C71-42C6-929A-79DC47B72676}"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5D5FE753-E3C2-4741-B2A4-3421984F17F0}"/>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49EBC515-C5DD-485B-AD8A-FF2F12E76698}"/>
              </a:ext>
            </a:extLst>
          </p:cNvPr>
          <p:cNvSpPr>
            <a:spLocks noGrp="1"/>
          </p:cNvSpPr>
          <p:nvPr>
            <p:ph type="sldNum" sz="quarter" idx="12"/>
          </p:nvPr>
        </p:nvSpPr>
        <p:spPr/>
        <p:txBody>
          <a:bodyPr/>
          <a:lstStyle>
            <a:lvl1pPr hangingPunct="0">
              <a:defRPr/>
            </a:lvl1pPr>
          </a:lstStyle>
          <a:p>
            <a:pPr>
              <a:defRPr/>
            </a:pPr>
            <a:fld id="{5F2D380D-092D-4FD6-B9B8-D7647D6E625A}" type="slidenum">
              <a:rPr lang="it-IT" altLang="it-IT"/>
              <a:pPr>
                <a:defRPr/>
              </a:pPr>
              <a:t>‹N›</a:t>
            </a:fld>
            <a:endParaRPr lang="it-IT" altLang="it-IT"/>
          </a:p>
        </p:txBody>
      </p:sp>
    </p:spTree>
    <p:extLst>
      <p:ext uri="{BB962C8B-B14F-4D97-AF65-F5344CB8AC3E}">
        <p14:creationId xmlns:p14="http://schemas.microsoft.com/office/powerpoint/2010/main" val="225619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 dello schema</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Modifica gli stili del testo dello schema</a:t>
            </a:r>
          </a:p>
        </p:txBody>
      </p:sp>
      <p:sp>
        <p:nvSpPr>
          <p:cNvPr id="4" name="Rectangle 1">
            <a:extLst>
              <a:ext uri="{FF2B5EF4-FFF2-40B4-BE49-F238E27FC236}">
                <a16:creationId xmlns:a16="http://schemas.microsoft.com/office/drawing/2014/main" id="{5F9AC6CD-8CF5-4AA8-AF5E-A47B4DEAA66A}"/>
              </a:ext>
            </a:extLst>
          </p:cNvPr>
          <p:cNvSpPr>
            <a:spLocks noGrp="1"/>
          </p:cNvSpPr>
          <p:nvPr>
            <p:ph type="sldNum" sz="quarter" idx="10"/>
          </p:nvPr>
        </p:nvSpPr>
        <p:spPr>
          <a:ln/>
        </p:spPr>
        <p:txBody>
          <a:bodyPr/>
          <a:lstStyle>
            <a:lvl1pPr>
              <a:defRPr/>
            </a:lvl1pPr>
          </a:lstStyle>
          <a:p>
            <a:pPr>
              <a:defRPr/>
            </a:pPr>
            <a:fld id="{09C31ECB-9F64-4F1C-9E51-4A9CC46980C0}" type="slidenum">
              <a:rPr lang="it-IT" altLang="it-IT"/>
              <a:pPr>
                <a:defRPr/>
              </a:pPr>
              <a:t>‹N›</a:t>
            </a:fld>
            <a:endParaRPr lang="it-IT" altLang="it-IT"/>
          </a:p>
        </p:txBody>
      </p:sp>
    </p:spTree>
    <p:extLst>
      <p:ext uri="{BB962C8B-B14F-4D97-AF65-F5344CB8AC3E}">
        <p14:creationId xmlns:p14="http://schemas.microsoft.com/office/powerpoint/2010/main" val="2874401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33CCFE44-045E-4B9B-B41E-C47DCA5193E3}"/>
              </a:ext>
            </a:extLst>
          </p:cNvPr>
          <p:cNvSpPr>
            <a:spLocks noGrp="1"/>
          </p:cNvSpPr>
          <p:nvPr>
            <p:ph type="dt" sz="half" idx="10"/>
          </p:nvPr>
        </p:nvSpPr>
        <p:spPr/>
        <p:txBody>
          <a:bodyPr/>
          <a:lstStyle>
            <a:lvl1pPr hangingPunct="0">
              <a:defRPr/>
            </a:lvl1pPr>
          </a:lstStyle>
          <a:p>
            <a:pPr>
              <a:defRPr/>
            </a:pPr>
            <a:fld id="{F9CB6BCD-E6CE-4E87-87C8-00FD36B7250C}"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D8D08D41-80DA-47F3-A62B-C55DD6E62E28}"/>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F531F160-595F-40B2-9E7B-AED63DF56AAD}"/>
              </a:ext>
            </a:extLst>
          </p:cNvPr>
          <p:cNvSpPr>
            <a:spLocks noGrp="1"/>
          </p:cNvSpPr>
          <p:nvPr>
            <p:ph type="sldNum" sz="quarter" idx="12"/>
          </p:nvPr>
        </p:nvSpPr>
        <p:spPr/>
        <p:txBody>
          <a:bodyPr/>
          <a:lstStyle>
            <a:lvl1pPr hangingPunct="0">
              <a:defRPr/>
            </a:lvl1pPr>
          </a:lstStyle>
          <a:p>
            <a:pPr>
              <a:defRPr/>
            </a:pPr>
            <a:fld id="{A09225E5-EEA5-4009-812F-9CC1CCA54FED}" type="slidenum">
              <a:rPr lang="it-IT" altLang="it-IT"/>
              <a:pPr>
                <a:defRPr/>
              </a:pPr>
              <a:t>‹N›</a:t>
            </a:fld>
            <a:endParaRPr lang="it-IT" altLang="it-IT"/>
          </a:p>
        </p:txBody>
      </p:sp>
    </p:spTree>
    <p:extLst>
      <p:ext uri="{BB962C8B-B14F-4D97-AF65-F5344CB8AC3E}">
        <p14:creationId xmlns:p14="http://schemas.microsoft.com/office/powerpoint/2010/main" val="928693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C64BD3A-BCD4-4CF2-9760-971ACF0FB327}"/>
              </a:ext>
            </a:extLst>
          </p:cNvPr>
          <p:cNvSpPr>
            <a:spLocks noGrp="1"/>
          </p:cNvSpPr>
          <p:nvPr>
            <p:ph type="dt" sz="half" idx="10"/>
          </p:nvPr>
        </p:nvSpPr>
        <p:spPr/>
        <p:txBody>
          <a:bodyPr/>
          <a:lstStyle>
            <a:lvl1pPr hangingPunct="0">
              <a:defRPr/>
            </a:lvl1pPr>
          </a:lstStyle>
          <a:p>
            <a:pPr>
              <a:defRPr/>
            </a:pPr>
            <a:fld id="{750EAED5-58D9-4DCF-A74F-A4D421F04FB7}"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A7912688-E822-418F-98F3-08F9364CECF4}"/>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E39BA237-FE39-4712-9998-554A7DA971AD}"/>
              </a:ext>
            </a:extLst>
          </p:cNvPr>
          <p:cNvSpPr>
            <a:spLocks noGrp="1"/>
          </p:cNvSpPr>
          <p:nvPr>
            <p:ph type="sldNum" sz="quarter" idx="12"/>
          </p:nvPr>
        </p:nvSpPr>
        <p:spPr/>
        <p:txBody>
          <a:bodyPr/>
          <a:lstStyle>
            <a:lvl1pPr hangingPunct="0">
              <a:defRPr/>
            </a:lvl1pPr>
          </a:lstStyle>
          <a:p>
            <a:pPr>
              <a:defRPr/>
            </a:pPr>
            <a:fld id="{2FCC2570-EC3F-4318-9118-6A8D2D0E0C60}" type="slidenum">
              <a:rPr lang="it-IT" altLang="it-IT"/>
              <a:pPr>
                <a:defRPr/>
              </a:pPr>
              <a:t>‹N›</a:t>
            </a:fld>
            <a:endParaRPr lang="it-IT" altLang="it-IT"/>
          </a:p>
        </p:txBody>
      </p:sp>
    </p:spTree>
    <p:extLst>
      <p:ext uri="{BB962C8B-B14F-4D97-AF65-F5344CB8AC3E}">
        <p14:creationId xmlns:p14="http://schemas.microsoft.com/office/powerpoint/2010/main" val="28516363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55290F-A458-4B6E-BC12-3DE218AF1677}"/>
              </a:ext>
            </a:extLst>
          </p:cNvPr>
          <p:cNvSpPr>
            <a:spLocks noGrp="1"/>
          </p:cNvSpPr>
          <p:nvPr>
            <p:ph type="dt" sz="half" idx="10"/>
          </p:nvPr>
        </p:nvSpPr>
        <p:spPr/>
        <p:txBody>
          <a:bodyPr/>
          <a:lstStyle>
            <a:lvl1pPr hangingPunct="0">
              <a:defRPr/>
            </a:lvl1pPr>
          </a:lstStyle>
          <a:p>
            <a:pPr>
              <a:defRPr/>
            </a:pPr>
            <a:fld id="{CEDEF48A-A6A9-4B8A-8600-D396C67F88CD}"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C30EEABD-B482-4210-BDB0-A2AC6F2C0644}"/>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D9CD4BCA-3EEC-4FEF-B22B-B18B194D820A}"/>
              </a:ext>
            </a:extLst>
          </p:cNvPr>
          <p:cNvSpPr>
            <a:spLocks noGrp="1"/>
          </p:cNvSpPr>
          <p:nvPr>
            <p:ph type="sldNum" sz="quarter" idx="12"/>
          </p:nvPr>
        </p:nvSpPr>
        <p:spPr/>
        <p:txBody>
          <a:bodyPr/>
          <a:lstStyle>
            <a:lvl1pPr hangingPunct="0">
              <a:defRPr/>
            </a:lvl1pPr>
          </a:lstStyle>
          <a:p>
            <a:pPr>
              <a:defRPr/>
            </a:pPr>
            <a:fld id="{2FFEBE30-DF2F-4847-AEFA-F0271A07483B}" type="slidenum">
              <a:rPr lang="it-IT" altLang="it-IT"/>
              <a:pPr>
                <a:defRPr/>
              </a:pPr>
              <a:t>‹N›</a:t>
            </a:fld>
            <a:endParaRPr lang="it-IT" altLang="it-IT"/>
          </a:p>
        </p:txBody>
      </p:sp>
    </p:spTree>
    <p:extLst>
      <p:ext uri="{BB962C8B-B14F-4D97-AF65-F5344CB8AC3E}">
        <p14:creationId xmlns:p14="http://schemas.microsoft.com/office/powerpoint/2010/main" val="41989908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14C7800-9959-4AA4-A9C7-7FC495747A97}"/>
              </a:ext>
            </a:extLst>
          </p:cNvPr>
          <p:cNvSpPr>
            <a:spLocks noGrp="1"/>
          </p:cNvSpPr>
          <p:nvPr>
            <p:ph type="dt" sz="half" idx="10"/>
          </p:nvPr>
        </p:nvSpPr>
        <p:spPr/>
        <p:txBody>
          <a:bodyPr/>
          <a:lstStyle>
            <a:lvl1pPr hangingPunct="0">
              <a:defRPr/>
            </a:lvl1pPr>
          </a:lstStyle>
          <a:p>
            <a:pPr>
              <a:defRPr/>
            </a:pPr>
            <a:fld id="{89E0C02D-527C-4091-82AB-37B5A923B737}"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3FA262D8-0FB4-46B0-8DBC-9CFF553D473C}"/>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A83771C5-BA22-4101-AEDC-0B2F26F5B510}"/>
              </a:ext>
            </a:extLst>
          </p:cNvPr>
          <p:cNvSpPr>
            <a:spLocks noGrp="1"/>
          </p:cNvSpPr>
          <p:nvPr>
            <p:ph type="sldNum" sz="quarter" idx="12"/>
          </p:nvPr>
        </p:nvSpPr>
        <p:spPr/>
        <p:txBody>
          <a:bodyPr/>
          <a:lstStyle>
            <a:lvl1pPr hangingPunct="0">
              <a:defRPr/>
            </a:lvl1pPr>
          </a:lstStyle>
          <a:p>
            <a:pPr>
              <a:defRPr/>
            </a:pPr>
            <a:fld id="{EEC303A5-130A-46F5-9064-F70CF7C8C3E9}" type="slidenum">
              <a:rPr lang="it-IT" altLang="it-IT"/>
              <a:pPr>
                <a:defRPr/>
              </a:pPr>
              <a:t>‹N›</a:t>
            </a:fld>
            <a:endParaRPr lang="it-IT" altLang="it-IT"/>
          </a:p>
        </p:txBody>
      </p:sp>
    </p:spTree>
    <p:extLst>
      <p:ext uri="{BB962C8B-B14F-4D97-AF65-F5344CB8AC3E}">
        <p14:creationId xmlns:p14="http://schemas.microsoft.com/office/powerpoint/2010/main" val="26894816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D17EC26-9668-44FC-9E12-C6EEA5D197C7}"/>
              </a:ext>
            </a:extLst>
          </p:cNvPr>
          <p:cNvSpPr>
            <a:spLocks noGrp="1"/>
          </p:cNvSpPr>
          <p:nvPr>
            <p:ph type="dt" sz="half" idx="10"/>
          </p:nvPr>
        </p:nvSpPr>
        <p:spPr/>
        <p:txBody>
          <a:bodyPr/>
          <a:lstStyle>
            <a:lvl1pPr hangingPunct="0">
              <a:defRPr/>
            </a:lvl1pPr>
          </a:lstStyle>
          <a:p>
            <a:pPr>
              <a:defRPr/>
            </a:pPr>
            <a:fld id="{281BFB0B-8C05-4235-B5F1-A147324E10B6}"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00C04F8D-F72F-476C-83DB-33B97A5153D3}"/>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BF20BD46-AB17-489B-AE7D-188D42FB207F}"/>
              </a:ext>
            </a:extLst>
          </p:cNvPr>
          <p:cNvSpPr>
            <a:spLocks noGrp="1"/>
          </p:cNvSpPr>
          <p:nvPr>
            <p:ph type="sldNum" sz="quarter" idx="12"/>
          </p:nvPr>
        </p:nvSpPr>
        <p:spPr/>
        <p:txBody>
          <a:bodyPr/>
          <a:lstStyle>
            <a:lvl1pPr hangingPunct="0">
              <a:defRPr/>
            </a:lvl1pPr>
          </a:lstStyle>
          <a:p>
            <a:pPr>
              <a:defRPr/>
            </a:pPr>
            <a:fld id="{E19EF2AE-E5E3-408A-9D69-AA524B1AF383}" type="slidenum">
              <a:rPr lang="it-IT" altLang="it-IT"/>
              <a:pPr>
                <a:defRPr/>
              </a:pPr>
              <a:t>‹N›</a:t>
            </a:fld>
            <a:endParaRPr lang="it-IT" altLang="it-IT"/>
          </a:p>
        </p:txBody>
      </p:sp>
    </p:spTree>
    <p:extLst>
      <p:ext uri="{BB962C8B-B14F-4D97-AF65-F5344CB8AC3E}">
        <p14:creationId xmlns:p14="http://schemas.microsoft.com/office/powerpoint/2010/main" val="38202328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id="{D53BA055-659A-4567-A04B-D07D9A7FA1D8}"/>
              </a:ext>
            </a:extLst>
          </p:cNvPr>
          <p:cNvSpPr>
            <a:spLocks noGrp="1"/>
          </p:cNvSpPr>
          <p:nvPr>
            <p:ph type="dt" sz="half" idx="10"/>
          </p:nvPr>
        </p:nvSpPr>
        <p:spPr/>
        <p:txBody>
          <a:bodyPr/>
          <a:lstStyle>
            <a:lvl1pPr hangingPunct="0">
              <a:defRPr/>
            </a:lvl1pPr>
          </a:lstStyle>
          <a:p>
            <a:pPr>
              <a:defRPr/>
            </a:pPr>
            <a:fld id="{BA93A539-F927-482E-95E4-4B436C111FFB}"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9406A95B-A430-4CB5-92E7-3A8D4646B923}"/>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3CBB8EE0-7332-4DBC-8E52-315F7D9660A6}"/>
              </a:ext>
            </a:extLst>
          </p:cNvPr>
          <p:cNvSpPr>
            <a:spLocks noGrp="1"/>
          </p:cNvSpPr>
          <p:nvPr>
            <p:ph type="sldNum" sz="quarter" idx="12"/>
          </p:nvPr>
        </p:nvSpPr>
        <p:spPr/>
        <p:txBody>
          <a:bodyPr/>
          <a:lstStyle>
            <a:lvl1pPr hangingPunct="0">
              <a:defRPr/>
            </a:lvl1pPr>
          </a:lstStyle>
          <a:p>
            <a:pPr>
              <a:defRPr/>
            </a:pPr>
            <a:fld id="{52FA1144-F7D4-4B5D-8949-A48EF3BD87A9}" type="slidenum">
              <a:rPr lang="it-IT" altLang="it-IT"/>
              <a:pPr>
                <a:defRPr/>
              </a:pPr>
              <a:t>‹N›</a:t>
            </a:fld>
            <a:endParaRPr lang="it-IT" altLang="it-IT"/>
          </a:p>
        </p:txBody>
      </p:sp>
    </p:spTree>
    <p:extLst>
      <p:ext uri="{BB962C8B-B14F-4D97-AF65-F5344CB8AC3E}">
        <p14:creationId xmlns:p14="http://schemas.microsoft.com/office/powerpoint/2010/main" val="13031706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DC13C929-547F-47F2-9F48-5BBD9A658059}"/>
              </a:ext>
            </a:extLst>
          </p:cNvPr>
          <p:cNvSpPr>
            <a:spLocks noGrp="1"/>
          </p:cNvSpPr>
          <p:nvPr>
            <p:ph type="dt" sz="half" idx="10"/>
          </p:nvPr>
        </p:nvSpPr>
        <p:spPr/>
        <p:txBody>
          <a:bodyPr/>
          <a:lstStyle>
            <a:lvl1pPr hangingPunct="0">
              <a:defRPr/>
            </a:lvl1pPr>
          </a:lstStyle>
          <a:p>
            <a:pPr>
              <a:defRPr/>
            </a:pPr>
            <a:fld id="{5219A5D5-1784-4085-8D3F-9CA41720D018}" type="datetimeFigureOut">
              <a:rPr lang="it-IT" altLang="it-IT"/>
              <a:pPr>
                <a:defRPr/>
              </a:pPr>
              <a:t>15/11/2022</a:t>
            </a:fld>
            <a:endParaRPr lang="it-IT" altLang="it-IT"/>
          </a:p>
        </p:txBody>
      </p:sp>
      <p:sp>
        <p:nvSpPr>
          <p:cNvPr id="8" name="Segnaposto piè di pagina 4">
            <a:extLst>
              <a:ext uri="{FF2B5EF4-FFF2-40B4-BE49-F238E27FC236}">
                <a16:creationId xmlns:a16="http://schemas.microsoft.com/office/drawing/2014/main" id="{BDCF399F-079C-40CC-A360-7F09A9A7C4D9}"/>
              </a:ext>
            </a:extLst>
          </p:cNvPr>
          <p:cNvSpPr>
            <a:spLocks noGrp="1"/>
          </p:cNvSpPr>
          <p:nvPr>
            <p:ph type="ftr" sz="quarter" idx="11"/>
          </p:nvPr>
        </p:nvSpPr>
        <p:spPr/>
        <p:txBody>
          <a:bodyPr/>
          <a:lstStyle>
            <a:lvl1pPr hangingPunct="0">
              <a:defRPr/>
            </a:lvl1pPr>
          </a:lstStyle>
          <a:p>
            <a:pPr>
              <a:defRPr/>
            </a:pPr>
            <a:endParaRPr lang="it-IT"/>
          </a:p>
        </p:txBody>
      </p:sp>
      <p:sp>
        <p:nvSpPr>
          <p:cNvPr id="9" name="Segnaposto numero diapositiva 5">
            <a:extLst>
              <a:ext uri="{FF2B5EF4-FFF2-40B4-BE49-F238E27FC236}">
                <a16:creationId xmlns:a16="http://schemas.microsoft.com/office/drawing/2014/main" id="{D6CAC311-B71E-4977-9D0B-D7946DBEB2ED}"/>
              </a:ext>
            </a:extLst>
          </p:cNvPr>
          <p:cNvSpPr>
            <a:spLocks noGrp="1"/>
          </p:cNvSpPr>
          <p:nvPr>
            <p:ph type="sldNum" sz="quarter" idx="12"/>
          </p:nvPr>
        </p:nvSpPr>
        <p:spPr/>
        <p:txBody>
          <a:bodyPr/>
          <a:lstStyle>
            <a:lvl1pPr hangingPunct="0">
              <a:defRPr/>
            </a:lvl1pPr>
          </a:lstStyle>
          <a:p>
            <a:pPr>
              <a:defRPr/>
            </a:pPr>
            <a:fld id="{B5133E4C-6ADD-4DD1-AC20-CCC7C7FB7190}" type="slidenum">
              <a:rPr lang="it-IT" altLang="it-IT"/>
              <a:pPr>
                <a:defRPr/>
              </a:pPr>
              <a:t>‹N›</a:t>
            </a:fld>
            <a:endParaRPr lang="it-IT" altLang="it-IT"/>
          </a:p>
        </p:txBody>
      </p:sp>
    </p:spTree>
    <p:extLst>
      <p:ext uri="{BB962C8B-B14F-4D97-AF65-F5344CB8AC3E}">
        <p14:creationId xmlns:p14="http://schemas.microsoft.com/office/powerpoint/2010/main" val="18612010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a16="http://schemas.microsoft.com/office/drawing/2014/main" id="{2C5811BF-6CF7-479B-BE04-7159FDAA3CC3}"/>
              </a:ext>
            </a:extLst>
          </p:cNvPr>
          <p:cNvSpPr>
            <a:spLocks noGrp="1"/>
          </p:cNvSpPr>
          <p:nvPr>
            <p:ph type="dt" sz="half" idx="10"/>
          </p:nvPr>
        </p:nvSpPr>
        <p:spPr/>
        <p:txBody>
          <a:bodyPr/>
          <a:lstStyle>
            <a:lvl1pPr hangingPunct="0">
              <a:defRPr/>
            </a:lvl1pPr>
          </a:lstStyle>
          <a:p>
            <a:pPr>
              <a:defRPr/>
            </a:pPr>
            <a:fld id="{0C07DC35-9ADE-460A-9D6E-98D7D91AD97B}" type="datetimeFigureOut">
              <a:rPr lang="it-IT" altLang="it-IT"/>
              <a:pPr>
                <a:defRPr/>
              </a:pPr>
              <a:t>15/11/2022</a:t>
            </a:fld>
            <a:endParaRPr lang="it-IT" altLang="it-IT"/>
          </a:p>
        </p:txBody>
      </p:sp>
      <p:sp>
        <p:nvSpPr>
          <p:cNvPr id="4" name="Segnaposto piè di pagina 4">
            <a:extLst>
              <a:ext uri="{FF2B5EF4-FFF2-40B4-BE49-F238E27FC236}">
                <a16:creationId xmlns:a16="http://schemas.microsoft.com/office/drawing/2014/main" id="{7575AC47-8D7B-47E0-83D8-95E4ADC01230}"/>
              </a:ext>
            </a:extLst>
          </p:cNvPr>
          <p:cNvSpPr>
            <a:spLocks noGrp="1"/>
          </p:cNvSpPr>
          <p:nvPr>
            <p:ph type="ftr" sz="quarter" idx="11"/>
          </p:nvPr>
        </p:nvSpPr>
        <p:spPr/>
        <p:txBody>
          <a:bodyPr/>
          <a:lstStyle>
            <a:lvl1pPr hangingPunct="0">
              <a:defRPr/>
            </a:lvl1pPr>
          </a:lstStyle>
          <a:p>
            <a:pPr>
              <a:defRPr/>
            </a:pPr>
            <a:endParaRPr lang="it-IT"/>
          </a:p>
        </p:txBody>
      </p:sp>
      <p:sp>
        <p:nvSpPr>
          <p:cNvPr id="5" name="Segnaposto numero diapositiva 5">
            <a:extLst>
              <a:ext uri="{FF2B5EF4-FFF2-40B4-BE49-F238E27FC236}">
                <a16:creationId xmlns:a16="http://schemas.microsoft.com/office/drawing/2014/main" id="{8810FE7F-B4F3-4361-B5BC-BF0979C25B4B}"/>
              </a:ext>
            </a:extLst>
          </p:cNvPr>
          <p:cNvSpPr>
            <a:spLocks noGrp="1"/>
          </p:cNvSpPr>
          <p:nvPr>
            <p:ph type="sldNum" sz="quarter" idx="12"/>
          </p:nvPr>
        </p:nvSpPr>
        <p:spPr/>
        <p:txBody>
          <a:bodyPr/>
          <a:lstStyle>
            <a:lvl1pPr hangingPunct="0">
              <a:defRPr/>
            </a:lvl1pPr>
          </a:lstStyle>
          <a:p>
            <a:pPr>
              <a:defRPr/>
            </a:pPr>
            <a:fld id="{21F4478C-82D8-4873-9E69-7B627ED37CAA}" type="slidenum">
              <a:rPr lang="it-IT" altLang="it-IT"/>
              <a:pPr>
                <a:defRPr/>
              </a:pPr>
              <a:t>‹N›</a:t>
            </a:fld>
            <a:endParaRPr lang="it-IT" altLang="it-IT"/>
          </a:p>
        </p:txBody>
      </p:sp>
    </p:spTree>
    <p:extLst>
      <p:ext uri="{BB962C8B-B14F-4D97-AF65-F5344CB8AC3E}">
        <p14:creationId xmlns:p14="http://schemas.microsoft.com/office/powerpoint/2010/main" val="35110325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BBC6262A-B05D-4551-AF3A-12E3DF6017A4}"/>
              </a:ext>
            </a:extLst>
          </p:cNvPr>
          <p:cNvSpPr>
            <a:spLocks noGrp="1"/>
          </p:cNvSpPr>
          <p:nvPr>
            <p:ph type="dt" sz="half" idx="10"/>
          </p:nvPr>
        </p:nvSpPr>
        <p:spPr/>
        <p:txBody>
          <a:bodyPr/>
          <a:lstStyle>
            <a:lvl1pPr hangingPunct="0">
              <a:defRPr/>
            </a:lvl1pPr>
          </a:lstStyle>
          <a:p>
            <a:pPr>
              <a:defRPr/>
            </a:pPr>
            <a:fld id="{751B704B-ADEE-42E5-94C8-EFC1CE70DF5B}" type="datetimeFigureOut">
              <a:rPr lang="it-IT" altLang="it-IT"/>
              <a:pPr>
                <a:defRPr/>
              </a:pPr>
              <a:t>15/11/2022</a:t>
            </a:fld>
            <a:endParaRPr lang="it-IT" altLang="it-IT"/>
          </a:p>
        </p:txBody>
      </p:sp>
      <p:sp>
        <p:nvSpPr>
          <p:cNvPr id="3" name="Segnaposto piè di pagina 4">
            <a:extLst>
              <a:ext uri="{FF2B5EF4-FFF2-40B4-BE49-F238E27FC236}">
                <a16:creationId xmlns:a16="http://schemas.microsoft.com/office/drawing/2014/main" id="{7C577ABB-B41E-409C-A28E-94ADDE0CE850}"/>
              </a:ext>
            </a:extLst>
          </p:cNvPr>
          <p:cNvSpPr>
            <a:spLocks noGrp="1"/>
          </p:cNvSpPr>
          <p:nvPr>
            <p:ph type="ftr" sz="quarter" idx="11"/>
          </p:nvPr>
        </p:nvSpPr>
        <p:spPr/>
        <p:txBody>
          <a:bodyPr/>
          <a:lstStyle>
            <a:lvl1pPr hangingPunct="0">
              <a:defRPr/>
            </a:lvl1pPr>
          </a:lstStyle>
          <a:p>
            <a:pPr>
              <a:defRPr/>
            </a:pPr>
            <a:endParaRPr lang="it-IT"/>
          </a:p>
        </p:txBody>
      </p:sp>
      <p:sp>
        <p:nvSpPr>
          <p:cNvPr id="4" name="Segnaposto numero diapositiva 5">
            <a:extLst>
              <a:ext uri="{FF2B5EF4-FFF2-40B4-BE49-F238E27FC236}">
                <a16:creationId xmlns:a16="http://schemas.microsoft.com/office/drawing/2014/main" id="{BBD1A255-7AF0-45FD-A1A8-78D0817050DD}"/>
              </a:ext>
            </a:extLst>
          </p:cNvPr>
          <p:cNvSpPr>
            <a:spLocks noGrp="1"/>
          </p:cNvSpPr>
          <p:nvPr>
            <p:ph type="sldNum" sz="quarter" idx="12"/>
          </p:nvPr>
        </p:nvSpPr>
        <p:spPr/>
        <p:txBody>
          <a:bodyPr/>
          <a:lstStyle>
            <a:lvl1pPr hangingPunct="0">
              <a:defRPr/>
            </a:lvl1pPr>
          </a:lstStyle>
          <a:p>
            <a:pPr>
              <a:defRPr/>
            </a:pPr>
            <a:fld id="{F004ECF3-4F9B-418A-98FD-0C480CC476BF}" type="slidenum">
              <a:rPr lang="it-IT" altLang="it-IT"/>
              <a:pPr>
                <a:defRPr/>
              </a:pPr>
              <a:t>‹N›</a:t>
            </a:fld>
            <a:endParaRPr lang="it-IT" altLang="it-IT"/>
          </a:p>
        </p:txBody>
      </p:sp>
    </p:spTree>
    <p:extLst>
      <p:ext uri="{BB962C8B-B14F-4D97-AF65-F5344CB8AC3E}">
        <p14:creationId xmlns:p14="http://schemas.microsoft.com/office/powerpoint/2010/main" val="9963168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769DB288-E980-4E91-ACD8-1F15A4743B77}"/>
              </a:ext>
            </a:extLst>
          </p:cNvPr>
          <p:cNvSpPr>
            <a:spLocks noGrp="1"/>
          </p:cNvSpPr>
          <p:nvPr>
            <p:ph type="dt" sz="half" idx="10"/>
          </p:nvPr>
        </p:nvSpPr>
        <p:spPr/>
        <p:txBody>
          <a:bodyPr/>
          <a:lstStyle>
            <a:lvl1pPr hangingPunct="0">
              <a:defRPr/>
            </a:lvl1pPr>
          </a:lstStyle>
          <a:p>
            <a:pPr>
              <a:defRPr/>
            </a:pPr>
            <a:fld id="{E52C0532-287A-4697-A822-69F4BE273FD9}"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A5364AEB-95DB-46E3-BA8D-A05E5BA98ED6}"/>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2E5E011A-F5DA-451F-844E-41F0CDF3B5E1}"/>
              </a:ext>
            </a:extLst>
          </p:cNvPr>
          <p:cNvSpPr>
            <a:spLocks noGrp="1"/>
          </p:cNvSpPr>
          <p:nvPr>
            <p:ph type="sldNum" sz="quarter" idx="12"/>
          </p:nvPr>
        </p:nvSpPr>
        <p:spPr/>
        <p:txBody>
          <a:bodyPr/>
          <a:lstStyle>
            <a:lvl1pPr hangingPunct="0">
              <a:defRPr/>
            </a:lvl1pPr>
          </a:lstStyle>
          <a:p>
            <a:pPr>
              <a:defRPr/>
            </a:pPr>
            <a:fld id="{433D42FC-AA11-48FD-BE31-814EA9F7018D}" type="slidenum">
              <a:rPr lang="it-IT" altLang="it-IT"/>
              <a:pPr>
                <a:defRPr/>
              </a:pPr>
              <a:t>‹N›</a:t>
            </a:fld>
            <a:endParaRPr lang="it-IT" altLang="it-IT"/>
          </a:p>
        </p:txBody>
      </p:sp>
    </p:spTree>
    <p:extLst>
      <p:ext uri="{BB962C8B-B14F-4D97-AF65-F5344CB8AC3E}">
        <p14:creationId xmlns:p14="http://schemas.microsoft.com/office/powerpoint/2010/main" val="198673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 dello schema</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1">
            <a:extLst>
              <a:ext uri="{FF2B5EF4-FFF2-40B4-BE49-F238E27FC236}">
                <a16:creationId xmlns:a16="http://schemas.microsoft.com/office/drawing/2014/main" id="{B9F293FB-2019-4C87-9531-1F0B9C8DDCF1}"/>
              </a:ext>
            </a:extLst>
          </p:cNvPr>
          <p:cNvSpPr>
            <a:spLocks noGrp="1"/>
          </p:cNvSpPr>
          <p:nvPr>
            <p:ph type="sldNum" sz="quarter" idx="10"/>
          </p:nvPr>
        </p:nvSpPr>
        <p:spPr>
          <a:ln/>
        </p:spPr>
        <p:txBody>
          <a:bodyPr/>
          <a:lstStyle>
            <a:lvl1pPr>
              <a:defRPr/>
            </a:lvl1pPr>
          </a:lstStyle>
          <a:p>
            <a:pPr>
              <a:defRPr/>
            </a:pPr>
            <a:fld id="{6D47DFF0-3AB1-47E5-B361-44BB1BD03251}" type="slidenum">
              <a:rPr lang="it-IT" altLang="it-IT"/>
              <a:pPr>
                <a:defRPr/>
              </a:pPr>
              <a:t>‹N›</a:t>
            </a:fld>
            <a:endParaRPr lang="it-IT" altLang="it-IT"/>
          </a:p>
        </p:txBody>
      </p:sp>
    </p:spTree>
    <p:extLst>
      <p:ext uri="{BB962C8B-B14F-4D97-AF65-F5344CB8AC3E}">
        <p14:creationId xmlns:p14="http://schemas.microsoft.com/office/powerpoint/2010/main" val="31402351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2459CE2F-D1A2-4C96-B356-98DF89221E90}"/>
              </a:ext>
            </a:extLst>
          </p:cNvPr>
          <p:cNvSpPr>
            <a:spLocks noGrp="1"/>
          </p:cNvSpPr>
          <p:nvPr>
            <p:ph type="dt" sz="half" idx="10"/>
          </p:nvPr>
        </p:nvSpPr>
        <p:spPr/>
        <p:txBody>
          <a:bodyPr/>
          <a:lstStyle>
            <a:lvl1pPr hangingPunct="0">
              <a:defRPr/>
            </a:lvl1pPr>
          </a:lstStyle>
          <a:p>
            <a:pPr>
              <a:defRPr/>
            </a:pPr>
            <a:fld id="{2D7FDF2D-1959-4232-9961-D1EB70E52474}"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0040F438-64DC-4BC9-B724-DB92D49E6DED}"/>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808C3DEF-FAA4-470F-BD6D-1B5525218184}"/>
              </a:ext>
            </a:extLst>
          </p:cNvPr>
          <p:cNvSpPr>
            <a:spLocks noGrp="1"/>
          </p:cNvSpPr>
          <p:nvPr>
            <p:ph type="sldNum" sz="quarter" idx="12"/>
          </p:nvPr>
        </p:nvSpPr>
        <p:spPr/>
        <p:txBody>
          <a:bodyPr/>
          <a:lstStyle>
            <a:lvl1pPr hangingPunct="0">
              <a:defRPr/>
            </a:lvl1pPr>
          </a:lstStyle>
          <a:p>
            <a:pPr>
              <a:defRPr/>
            </a:pPr>
            <a:fld id="{56C2AF75-D62B-4A06-AFEF-344667F3B76E}" type="slidenum">
              <a:rPr lang="it-IT" altLang="it-IT"/>
              <a:pPr>
                <a:defRPr/>
              </a:pPr>
              <a:t>‹N›</a:t>
            </a:fld>
            <a:endParaRPr lang="it-IT" altLang="it-IT"/>
          </a:p>
        </p:txBody>
      </p:sp>
    </p:spTree>
    <p:extLst>
      <p:ext uri="{BB962C8B-B14F-4D97-AF65-F5344CB8AC3E}">
        <p14:creationId xmlns:p14="http://schemas.microsoft.com/office/powerpoint/2010/main" val="14723223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31BB145-D017-45F3-8394-CD97F054E104}"/>
              </a:ext>
            </a:extLst>
          </p:cNvPr>
          <p:cNvSpPr>
            <a:spLocks noGrp="1"/>
          </p:cNvSpPr>
          <p:nvPr>
            <p:ph type="dt" sz="half" idx="10"/>
          </p:nvPr>
        </p:nvSpPr>
        <p:spPr/>
        <p:txBody>
          <a:bodyPr/>
          <a:lstStyle>
            <a:lvl1pPr hangingPunct="0">
              <a:defRPr/>
            </a:lvl1pPr>
          </a:lstStyle>
          <a:p>
            <a:pPr>
              <a:defRPr/>
            </a:pPr>
            <a:fld id="{12703046-9631-47C2-9DD1-54D8E313EC94}"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41F56CAA-7E36-4188-9180-2CC8DC80FBF7}"/>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EABBEAFF-051A-499D-A815-BBEEC38587B6}"/>
              </a:ext>
            </a:extLst>
          </p:cNvPr>
          <p:cNvSpPr>
            <a:spLocks noGrp="1"/>
          </p:cNvSpPr>
          <p:nvPr>
            <p:ph type="sldNum" sz="quarter" idx="12"/>
          </p:nvPr>
        </p:nvSpPr>
        <p:spPr/>
        <p:txBody>
          <a:bodyPr/>
          <a:lstStyle>
            <a:lvl1pPr hangingPunct="0">
              <a:defRPr/>
            </a:lvl1pPr>
          </a:lstStyle>
          <a:p>
            <a:pPr>
              <a:defRPr/>
            </a:pPr>
            <a:fld id="{7E59E44F-952A-4B2A-8C8C-AE7170B8A743}" type="slidenum">
              <a:rPr lang="it-IT" altLang="it-IT"/>
              <a:pPr>
                <a:defRPr/>
              </a:pPr>
              <a:t>‹N›</a:t>
            </a:fld>
            <a:endParaRPr lang="it-IT" altLang="it-IT"/>
          </a:p>
        </p:txBody>
      </p:sp>
    </p:spTree>
    <p:extLst>
      <p:ext uri="{BB962C8B-B14F-4D97-AF65-F5344CB8AC3E}">
        <p14:creationId xmlns:p14="http://schemas.microsoft.com/office/powerpoint/2010/main" val="303068118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669BBFE-875D-4594-937E-D0F67AEDCE26}"/>
              </a:ext>
            </a:extLst>
          </p:cNvPr>
          <p:cNvSpPr>
            <a:spLocks noGrp="1"/>
          </p:cNvSpPr>
          <p:nvPr>
            <p:ph type="dt" sz="half" idx="10"/>
          </p:nvPr>
        </p:nvSpPr>
        <p:spPr/>
        <p:txBody>
          <a:bodyPr/>
          <a:lstStyle>
            <a:lvl1pPr hangingPunct="0">
              <a:defRPr/>
            </a:lvl1pPr>
          </a:lstStyle>
          <a:p>
            <a:pPr>
              <a:defRPr/>
            </a:pPr>
            <a:fld id="{6994AB43-A136-4160-8195-C32469184EE5}"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42CDE486-BF2B-4629-9C5A-2F86EA20E2A4}"/>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8BC70EAD-7992-45EB-8412-4A89FA4A39D2}"/>
              </a:ext>
            </a:extLst>
          </p:cNvPr>
          <p:cNvSpPr>
            <a:spLocks noGrp="1"/>
          </p:cNvSpPr>
          <p:nvPr>
            <p:ph type="sldNum" sz="quarter" idx="12"/>
          </p:nvPr>
        </p:nvSpPr>
        <p:spPr/>
        <p:txBody>
          <a:bodyPr/>
          <a:lstStyle>
            <a:lvl1pPr hangingPunct="0">
              <a:defRPr/>
            </a:lvl1pPr>
          </a:lstStyle>
          <a:p>
            <a:pPr>
              <a:defRPr/>
            </a:pPr>
            <a:fld id="{997F633B-7520-43FB-9FEC-363D6DC406CF}" type="slidenum">
              <a:rPr lang="it-IT" altLang="it-IT"/>
              <a:pPr>
                <a:defRPr/>
              </a:pPr>
              <a:t>‹N›</a:t>
            </a:fld>
            <a:endParaRPr lang="it-IT" altLang="it-IT"/>
          </a:p>
        </p:txBody>
      </p:sp>
    </p:spTree>
    <p:extLst>
      <p:ext uri="{BB962C8B-B14F-4D97-AF65-F5344CB8AC3E}">
        <p14:creationId xmlns:p14="http://schemas.microsoft.com/office/powerpoint/2010/main" val="34813050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EF67758-4792-492A-9A4E-FE5B17C20F67}"/>
              </a:ext>
            </a:extLst>
          </p:cNvPr>
          <p:cNvSpPr>
            <a:spLocks noGrp="1"/>
          </p:cNvSpPr>
          <p:nvPr>
            <p:ph type="dt" sz="half" idx="10"/>
          </p:nvPr>
        </p:nvSpPr>
        <p:spPr/>
        <p:txBody>
          <a:bodyPr/>
          <a:lstStyle>
            <a:lvl1pPr hangingPunct="0">
              <a:defRPr/>
            </a:lvl1pPr>
          </a:lstStyle>
          <a:p>
            <a:pPr>
              <a:defRPr/>
            </a:pPr>
            <a:fld id="{5A8F28E7-AF80-4889-9625-C76AD0632E34}"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5E8A7CAB-781C-4BF8-8440-C7E8A5ABDA70}"/>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6530FAD8-9F11-4E46-B832-C1B7CD85DC32}"/>
              </a:ext>
            </a:extLst>
          </p:cNvPr>
          <p:cNvSpPr>
            <a:spLocks noGrp="1"/>
          </p:cNvSpPr>
          <p:nvPr>
            <p:ph type="sldNum" sz="quarter" idx="12"/>
          </p:nvPr>
        </p:nvSpPr>
        <p:spPr/>
        <p:txBody>
          <a:bodyPr/>
          <a:lstStyle>
            <a:lvl1pPr hangingPunct="0">
              <a:defRPr/>
            </a:lvl1pPr>
          </a:lstStyle>
          <a:p>
            <a:pPr>
              <a:defRPr/>
            </a:pPr>
            <a:fld id="{3CB7F974-A1B1-406C-83E7-ABB0A08E4ADD}" type="slidenum">
              <a:rPr lang="it-IT" altLang="it-IT"/>
              <a:pPr>
                <a:defRPr/>
              </a:pPr>
              <a:t>‹N›</a:t>
            </a:fld>
            <a:endParaRPr lang="it-IT" altLang="it-IT"/>
          </a:p>
        </p:txBody>
      </p:sp>
    </p:spTree>
    <p:extLst>
      <p:ext uri="{BB962C8B-B14F-4D97-AF65-F5344CB8AC3E}">
        <p14:creationId xmlns:p14="http://schemas.microsoft.com/office/powerpoint/2010/main" val="18094405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id="{8FF2DB5A-2F2D-487D-AAA5-C4CD5AD6A185}"/>
              </a:ext>
            </a:extLst>
          </p:cNvPr>
          <p:cNvSpPr>
            <a:spLocks noGrp="1"/>
          </p:cNvSpPr>
          <p:nvPr>
            <p:ph type="dt" sz="half" idx="10"/>
          </p:nvPr>
        </p:nvSpPr>
        <p:spPr/>
        <p:txBody>
          <a:bodyPr/>
          <a:lstStyle>
            <a:lvl1pPr hangingPunct="0">
              <a:defRPr/>
            </a:lvl1pPr>
          </a:lstStyle>
          <a:p>
            <a:pPr>
              <a:defRPr/>
            </a:pPr>
            <a:fld id="{522581F6-5193-450B-8019-88A649658B46}"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36E07A84-DC82-4BC2-84F7-64BDC0A68D8D}"/>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4FCCAD1A-1337-4DAA-8F56-0A23E1E1DE66}"/>
              </a:ext>
            </a:extLst>
          </p:cNvPr>
          <p:cNvSpPr>
            <a:spLocks noGrp="1"/>
          </p:cNvSpPr>
          <p:nvPr>
            <p:ph type="sldNum" sz="quarter" idx="12"/>
          </p:nvPr>
        </p:nvSpPr>
        <p:spPr/>
        <p:txBody>
          <a:bodyPr/>
          <a:lstStyle>
            <a:lvl1pPr hangingPunct="0">
              <a:defRPr/>
            </a:lvl1pPr>
          </a:lstStyle>
          <a:p>
            <a:pPr>
              <a:defRPr/>
            </a:pPr>
            <a:fld id="{76E80F57-DDB2-453C-945C-AE0DBF51EBD6}" type="slidenum">
              <a:rPr lang="it-IT" altLang="it-IT"/>
              <a:pPr>
                <a:defRPr/>
              </a:pPr>
              <a:t>‹N›</a:t>
            </a:fld>
            <a:endParaRPr lang="it-IT" altLang="it-IT"/>
          </a:p>
        </p:txBody>
      </p:sp>
    </p:spTree>
    <p:extLst>
      <p:ext uri="{BB962C8B-B14F-4D97-AF65-F5344CB8AC3E}">
        <p14:creationId xmlns:p14="http://schemas.microsoft.com/office/powerpoint/2010/main" val="379844437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BDC097EB-DADE-4B9E-B90E-5A4E6DE74316}"/>
              </a:ext>
            </a:extLst>
          </p:cNvPr>
          <p:cNvSpPr>
            <a:spLocks noGrp="1"/>
          </p:cNvSpPr>
          <p:nvPr>
            <p:ph type="dt" sz="half" idx="10"/>
          </p:nvPr>
        </p:nvSpPr>
        <p:spPr/>
        <p:txBody>
          <a:bodyPr/>
          <a:lstStyle>
            <a:lvl1pPr hangingPunct="0">
              <a:defRPr/>
            </a:lvl1pPr>
          </a:lstStyle>
          <a:p>
            <a:pPr>
              <a:defRPr/>
            </a:pPr>
            <a:fld id="{56DC4574-8AD2-4BF9-BA8C-EE1DC1D88136}" type="datetimeFigureOut">
              <a:rPr lang="it-IT" altLang="it-IT"/>
              <a:pPr>
                <a:defRPr/>
              </a:pPr>
              <a:t>15/11/2022</a:t>
            </a:fld>
            <a:endParaRPr lang="it-IT" altLang="it-IT"/>
          </a:p>
        </p:txBody>
      </p:sp>
      <p:sp>
        <p:nvSpPr>
          <p:cNvPr id="8" name="Segnaposto piè di pagina 4">
            <a:extLst>
              <a:ext uri="{FF2B5EF4-FFF2-40B4-BE49-F238E27FC236}">
                <a16:creationId xmlns:a16="http://schemas.microsoft.com/office/drawing/2014/main" id="{3A60583D-0C74-4D6C-A445-B60977D893CD}"/>
              </a:ext>
            </a:extLst>
          </p:cNvPr>
          <p:cNvSpPr>
            <a:spLocks noGrp="1"/>
          </p:cNvSpPr>
          <p:nvPr>
            <p:ph type="ftr" sz="quarter" idx="11"/>
          </p:nvPr>
        </p:nvSpPr>
        <p:spPr/>
        <p:txBody>
          <a:bodyPr/>
          <a:lstStyle>
            <a:lvl1pPr hangingPunct="0">
              <a:defRPr/>
            </a:lvl1pPr>
          </a:lstStyle>
          <a:p>
            <a:pPr>
              <a:defRPr/>
            </a:pPr>
            <a:endParaRPr lang="it-IT"/>
          </a:p>
        </p:txBody>
      </p:sp>
      <p:sp>
        <p:nvSpPr>
          <p:cNvPr id="9" name="Segnaposto numero diapositiva 5">
            <a:extLst>
              <a:ext uri="{FF2B5EF4-FFF2-40B4-BE49-F238E27FC236}">
                <a16:creationId xmlns:a16="http://schemas.microsoft.com/office/drawing/2014/main" id="{3077F614-6329-4057-B917-9FE254E19224}"/>
              </a:ext>
            </a:extLst>
          </p:cNvPr>
          <p:cNvSpPr>
            <a:spLocks noGrp="1"/>
          </p:cNvSpPr>
          <p:nvPr>
            <p:ph type="sldNum" sz="quarter" idx="12"/>
          </p:nvPr>
        </p:nvSpPr>
        <p:spPr/>
        <p:txBody>
          <a:bodyPr/>
          <a:lstStyle>
            <a:lvl1pPr hangingPunct="0">
              <a:defRPr/>
            </a:lvl1pPr>
          </a:lstStyle>
          <a:p>
            <a:pPr>
              <a:defRPr/>
            </a:pPr>
            <a:fld id="{D675D476-F507-4794-A25E-745D6D37907F}" type="slidenum">
              <a:rPr lang="it-IT" altLang="it-IT"/>
              <a:pPr>
                <a:defRPr/>
              </a:pPr>
              <a:t>‹N›</a:t>
            </a:fld>
            <a:endParaRPr lang="it-IT" altLang="it-IT"/>
          </a:p>
        </p:txBody>
      </p:sp>
    </p:spTree>
    <p:extLst>
      <p:ext uri="{BB962C8B-B14F-4D97-AF65-F5344CB8AC3E}">
        <p14:creationId xmlns:p14="http://schemas.microsoft.com/office/powerpoint/2010/main" val="32712155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a16="http://schemas.microsoft.com/office/drawing/2014/main" id="{AF8DDD98-87BD-41B7-895C-AD141500443A}"/>
              </a:ext>
            </a:extLst>
          </p:cNvPr>
          <p:cNvSpPr>
            <a:spLocks noGrp="1"/>
          </p:cNvSpPr>
          <p:nvPr>
            <p:ph type="dt" sz="half" idx="10"/>
          </p:nvPr>
        </p:nvSpPr>
        <p:spPr/>
        <p:txBody>
          <a:bodyPr/>
          <a:lstStyle>
            <a:lvl1pPr hangingPunct="0">
              <a:defRPr/>
            </a:lvl1pPr>
          </a:lstStyle>
          <a:p>
            <a:pPr>
              <a:defRPr/>
            </a:pPr>
            <a:fld id="{262BFAD9-E23D-4B3B-BE7E-24C98B7B1B22}" type="datetimeFigureOut">
              <a:rPr lang="it-IT" altLang="it-IT"/>
              <a:pPr>
                <a:defRPr/>
              </a:pPr>
              <a:t>15/11/2022</a:t>
            </a:fld>
            <a:endParaRPr lang="it-IT" altLang="it-IT"/>
          </a:p>
        </p:txBody>
      </p:sp>
      <p:sp>
        <p:nvSpPr>
          <p:cNvPr id="4" name="Segnaposto piè di pagina 4">
            <a:extLst>
              <a:ext uri="{FF2B5EF4-FFF2-40B4-BE49-F238E27FC236}">
                <a16:creationId xmlns:a16="http://schemas.microsoft.com/office/drawing/2014/main" id="{ABF532AC-36E5-4CC6-A3CF-B7FB244A4A3D}"/>
              </a:ext>
            </a:extLst>
          </p:cNvPr>
          <p:cNvSpPr>
            <a:spLocks noGrp="1"/>
          </p:cNvSpPr>
          <p:nvPr>
            <p:ph type="ftr" sz="quarter" idx="11"/>
          </p:nvPr>
        </p:nvSpPr>
        <p:spPr/>
        <p:txBody>
          <a:bodyPr/>
          <a:lstStyle>
            <a:lvl1pPr hangingPunct="0">
              <a:defRPr/>
            </a:lvl1pPr>
          </a:lstStyle>
          <a:p>
            <a:pPr>
              <a:defRPr/>
            </a:pPr>
            <a:endParaRPr lang="it-IT"/>
          </a:p>
        </p:txBody>
      </p:sp>
      <p:sp>
        <p:nvSpPr>
          <p:cNvPr id="5" name="Segnaposto numero diapositiva 5">
            <a:extLst>
              <a:ext uri="{FF2B5EF4-FFF2-40B4-BE49-F238E27FC236}">
                <a16:creationId xmlns:a16="http://schemas.microsoft.com/office/drawing/2014/main" id="{B061CA14-9E84-4808-8A1B-D0E68C6B950B}"/>
              </a:ext>
            </a:extLst>
          </p:cNvPr>
          <p:cNvSpPr>
            <a:spLocks noGrp="1"/>
          </p:cNvSpPr>
          <p:nvPr>
            <p:ph type="sldNum" sz="quarter" idx="12"/>
          </p:nvPr>
        </p:nvSpPr>
        <p:spPr/>
        <p:txBody>
          <a:bodyPr/>
          <a:lstStyle>
            <a:lvl1pPr hangingPunct="0">
              <a:defRPr/>
            </a:lvl1pPr>
          </a:lstStyle>
          <a:p>
            <a:pPr>
              <a:defRPr/>
            </a:pPr>
            <a:fld id="{818956E4-3730-419E-B1C9-E7635E5B3FF6}" type="slidenum">
              <a:rPr lang="it-IT" altLang="it-IT"/>
              <a:pPr>
                <a:defRPr/>
              </a:pPr>
              <a:t>‹N›</a:t>
            </a:fld>
            <a:endParaRPr lang="it-IT" altLang="it-IT"/>
          </a:p>
        </p:txBody>
      </p:sp>
    </p:spTree>
    <p:extLst>
      <p:ext uri="{BB962C8B-B14F-4D97-AF65-F5344CB8AC3E}">
        <p14:creationId xmlns:p14="http://schemas.microsoft.com/office/powerpoint/2010/main" val="6332635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FCACD2F2-2C56-4728-A875-160C6EBD791F}"/>
              </a:ext>
            </a:extLst>
          </p:cNvPr>
          <p:cNvSpPr>
            <a:spLocks noGrp="1"/>
          </p:cNvSpPr>
          <p:nvPr>
            <p:ph type="dt" sz="half" idx="10"/>
          </p:nvPr>
        </p:nvSpPr>
        <p:spPr/>
        <p:txBody>
          <a:bodyPr/>
          <a:lstStyle>
            <a:lvl1pPr hangingPunct="0">
              <a:defRPr/>
            </a:lvl1pPr>
          </a:lstStyle>
          <a:p>
            <a:pPr>
              <a:defRPr/>
            </a:pPr>
            <a:fld id="{8D63496E-BA8B-42DB-AD63-0B5D4D61E335}" type="datetimeFigureOut">
              <a:rPr lang="it-IT" altLang="it-IT"/>
              <a:pPr>
                <a:defRPr/>
              </a:pPr>
              <a:t>15/11/2022</a:t>
            </a:fld>
            <a:endParaRPr lang="it-IT" altLang="it-IT"/>
          </a:p>
        </p:txBody>
      </p:sp>
      <p:sp>
        <p:nvSpPr>
          <p:cNvPr id="3" name="Segnaposto piè di pagina 4">
            <a:extLst>
              <a:ext uri="{FF2B5EF4-FFF2-40B4-BE49-F238E27FC236}">
                <a16:creationId xmlns:a16="http://schemas.microsoft.com/office/drawing/2014/main" id="{4520852F-88D1-4B80-8D10-A0C454269225}"/>
              </a:ext>
            </a:extLst>
          </p:cNvPr>
          <p:cNvSpPr>
            <a:spLocks noGrp="1"/>
          </p:cNvSpPr>
          <p:nvPr>
            <p:ph type="ftr" sz="quarter" idx="11"/>
          </p:nvPr>
        </p:nvSpPr>
        <p:spPr/>
        <p:txBody>
          <a:bodyPr/>
          <a:lstStyle>
            <a:lvl1pPr hangingPunct="0">
              <a:defRPr/>
            </a:lvl1pPr>
          </a:lstStyle>
          <a:p>
            <a:pPr>
              <a:defRPr/>
            </a:pPr>
            <a:endParaRPr lang="it-IT"/>
          </a:p>
        </p:txBody>
      </p:sp>
      <p:sp>
        <p:nvSpPr>
          <p:cNvPr id="4" name="Segnaposto numero diapositiva 5">
            <a:extLst>
              <a:ext uri="{FF2B5EF4-FFF2-40B4-BE49-F238E27FC236}">
                <a16:creationId xmlns:a16="http://schemas.microsoft.com/office/drawing/2014/main" id="{E1D01E66-0AB9-451B-B76F-551CF91CAA8E}"/>
              </a:ext>
            </a:extLst>
          </p:cNvPr>
          <p:cNvSpPr>
            <a:spLocks noGrp="1"/>
          </p:cNvSpPr>
          <p:nvPr>
            <p:ph type="sldNum" sz="quarter" idx="12"/>
          </p:nvPr>
        </p:nvSpPr>
        <p:spPr/>
        <p:txBody>
          <a:bodyPr/>
          <a:lstStyle>
            <a:lvl1pPr hangingPunct="0">
              <a:defRPr/>
            </a:lvl1pPr>
          </a:lstStyle>
          <a:p>
            <a:pPr>
              <a:defRPr/>
            </a:pPr>
            <a:fld id="{7D9CD800-A4D3-4543-BD9C-872F34106253}" type="slidenum">
              <a:rPr lang="it-IT" altLang="it-IT"/>
              <a:pPr>
                <a:defRPr/>
              </a:pPr>
              <a:t>‹N›</a:t>
            </a:fld>
            <a:endParaRPr lang="it-IT" altLang="it-IT"/>
          </a:p>
        </p:txBody>
      </p:sp>
    </p:spTree>
    <p:extLst>
      <p:ext uri="{BB962C8B-B14F-4D97-AF65-F5344CB8AC3E}">
        <p14:creationId xmlns:p14="http://schemas.microsoft.com/office/powerpoint/2010/main" val="352567064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4BD753BC-DCF1-47D7-8F7F-D2889038688E}"/>
              </a:ext>
            </a:extLst>
          </p:cNvPr>
          <p:cNvSpPr>
            <a:spLocks noGrp="1"/>
          </p:cNvSpPr>
          <p:nvPr>
            <p:ph type="dt" sz="half" idx="10"/>
          </p:nvPr>
        </p:nvSpPr>
        <p:spPr/>
        <p:txBody>
          <a:bodyPr/>
          <a:lstStyle>
            <a:lvl1pPr hangingPunct="0">
              <a:defRPr/>
            </a:lvl1pPr>
          </a:lstStyle>
          <a:p>
            <a:pPr>
              <a:defRPr/>
            </a:pPr>
            <a:fld id="{94D1C91B-B18F-4F27-B21B-85D686C7DCC0}"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0B342DC8-95A7-4751-B609-D27E8D781751}"/>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6B7EBE58-62C3-4F8F-BF70-F66EEA24D46A}"/>
              </a:ext>
            </a:extLst>
          </p:cNvPr>
          <p:cNvSpPr>
            <a:spLocks noGrp="1"/>
          </p:cNvSpPr>
          <p:nvPr>
            <p:ph type="sldNum" sz="quarter" idx="12"/>
          </p:nvPr>
        </p:nvSpPr>
        <p:spPr/>
        <p:txBody>
          <a:bodyPr/>
          <a:lstStyle>
            <a:lvl1pPr hangingPunct="0">
              <a:defRPr/>
            </a:lvl1pPr>
          </a:lstStyle>
          <a:p>
            <a:pPr>
              <a:defRPr/>
            </a:pPr>
            <a:fld id="{E142242C-25D2-4D99-BA28-A72061EB97DC}" type="slidenum">
              <a:rPr lang="it-IT" altLang="it-IT"/>
              <a:pPr>
                <a:defRPr/>
              </a:pPr>
              <a:t>‹N›</a:t>
            </a:fld>
            <a:endParaRPr lang="it-IT" altLang="it-IT"/>
          </a:p>
        </p:txBody>
      </p:sp>
    </p:spTree>
    <p:extLst>
      <p:ext uri="{BB962C8B-B14F-4D97-AF65-F5344CB8AC3E}">
        <p14:creationId xmlns:p14="http://schemas.microsoft.com/office/powerpoint/2010/main" val="41642454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87B2887A-1A7C-4B00-AA66-4E8EAD40B81C}"/>
              </a:ext>
            </a:extLst>
          </p:cNvPr>
          <p:cNvSpPr>
            <a:spLocks noGrp="1"/>
          </p:cNvSpPr>
          <p:nvPr>
            <p:ph type="dt" sz="half" idx="10"/>
          </p:nvPr>
        </p:nvSpPr>
        <p:spPr/>
        <p:txBody>
          <a:bodyPr/>
          <a:lstStyle>
            <a:lvl1pPr hangingPunct="0">
              <a:defRPr/>
            </a:lvl1pPr>
          </a:lstStyle>
          <a:p>
            <a:pPr>
              <a:defRPr/>
            </a:pPr>
            <a:fld id="{F935CC54-53DD-4426-89BD-0893109030D3}"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EBAD6B7A-2F88-4FDF-8884-7A01ACDBF481}"/>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10A55F68-555A-4864-9722-0659C5765C97}"/>
              </a:ext>
            </a:extLst>
          </p:cNvPr>
          <p:cNvSpPr>
            <a:spLocks noGrp="1"/>
          </p:cNvSpPr>
          <p:nvPr>
            <p:ph type="sldNum" sz="quarter" idx="12"/>
          </p:nvPr>
        </p:nvSpPr>
        <p:spPr/>
        <p:txBody>
          <a:bodyPr/>
          <a:lstStyle>
            <a:lvl1pPr hangingPunct="0">
              <a:defRPr/>
            </a:lvl1pPr>
          </a:lstStyle>
          <a:p>
            <a:pPr>
              <a:defRPr/>
            </a:pPr>
            <a:fld id="{E0F674CF-67F4-4E42-93EE-4879CD595909}" type="slidenum">
              <a:rPr lang="it-IT" altLang="it-IT"/>
              <a:pPr>
                <a:defRPr/>
              </a:pPr>
              <a:t>‹N›</a:t>
            </a:fld>
            <a:endParaRPr lang="it-IT" altLang="it-IT"/>
          </a:p>
        </p:txBody>
      </p:sp>
    </p:spTree>
    <p:extLst>
      <p:ext uri="{BB962C8B-B14F-4D97-AF65-F5344CB8AC3E}">
        <p14:creationId xmlns:p14="http://schemas.microsoft.com/office/powerpoint/2010/main" val="1972001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 dello schema</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1">
            <a:extLst>
              <a:ext uri="{FF2B5EF4-FFF2-40B4-BE49-F238E27FC236}">
                <a16:creationId xmlns:a16="http://schemas.microsoft.com/office/drawing/2014/main" id="{966260C1-A019-4035-94C1-D3E7822C1244}"/>
              </a:ext>
            </a:extLst>
          </p:cNvPr>
          <p:cNvSpPr>
            <a:spLocks noGrp="1"/>
          </p:cNvSpPr>
          <p:nvPr>
            <p:ph type="sldNum" sz="quarter" idx="10"/>
          </p:nvPr>
        </p:nvSpPr>
        <p:spPr>
          <a:ln/>
        </p:spPr>
        <p:txBody>
          <a:bodyPr/>
          <a:lstStyle>
            <a:lvl1pPr>
              <a:defRPr/>
            </a:lvl1pPr>
          </a:lstStyle>
          <a:p>
            <a:pPr>
              <a:defRPr/>
            </a:pPr>
            <a:fld id="{8ADE773C-677A-4548-BAC3-72A333CE2FF8}" type="slidenum">
              <a:rPr lang="it-IT" altLang="it-IT"/>
              <a:pPr>
                <a:defRPr/>
              </a:pPr>
              <a:t>‹N›</a:t>
            </a:fld>
            <a:endParaRPr lang="it-IT" altLang="it-IT"/>
          </a:p>
        </p:txBody>
      </p:sp>
    </p:spTree>
    <p:extLst>
      <p:ext uri="{BB962C8B-B14F-4D97-AF65-F5344CB8AC3E}">
        <p14:creationId xmlns:p14="http://schemas.microsoft.com/office/powerpoint/2010/main" val="283688517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B5A2DC3-573A-47D2-AD8B-F159F07FFE22}"/>
              </a:ext>
            </a:extLst>
          </p:cNvPr>
          <p:cNvSpPr>
            <a:spLocks noGrp="1"/>
          </p:cNvSpPr>
          <p:nvPr>
            <p:ph type="dt" sz="half" idx="10"/>
          </p:nvPr>
        </p:nvSpPr>
        <p:spPr/>
        <p:txBody>
          <a:bodyPr/>
          <a:lstStyle>
            <a:lvl1pPr hangingPunct="0">
              <a:defRPr/>
            </a:lvl1pPr>
          </a:lstStyle>
          <a:p>
            <a:pPr>
              <a:defRPr/>
            </a:pPr>
            <a:fld id="{A4FFB636-4F66-4892-BCCD-30F5ADE03DAD}"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08861C59-3B82-4A4E-87A8-FD73977C011F}"/>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E362FB19-F9A5-4DE5-ACDB-902196A3814E}"/>
              </a:ext>
            </a:extLst>
          </p:cNvPr>
          <p:cNvSpPr>
            <a:spLocks noGrp="1"/>
          </p:cNvSpPr>
          <p:nvPr>
            <p:ph type="sldNum" sz="quarter" idx="12"/>
          </p:nvPr>
        </p:nvSpPr>
        <p:spPr/>
        <p:txBody>
          <a:bodyPr/>
          <a:lstStyle>
            <a:lvl1pPr hangingPunct="0">
              <a:defRPr/>
            </a:lvl1pPr>
          </a:lstStyle>
          <a:p>
            <a:pPr>
              <a:defRPr/>
            </a:pPr>
            <a:fld id="{EB8CE016-F132-42DB-A423-7AE11EC20EC5}" type="slidenum">
              <a:rPr lang="it-IT" altLang="it-IT"/>
              <a:pPr>
                <a:defRPr/>
              </a:pPr>
              <a:t>‹N›</a:t>
            </a:fld>
            <a:endParaRPr lang="it-IT" altLang="it-IT"/>
          </a:p>
        </p:txBody>
      </p:sp>
    </p:spTree>
    <p:extLst>
      <p:ext uri="{BB962C8B-B14F-4D97-AF65-F5344CB8AC3E}">
        <p14:creationId xmlns:p14="http://schemas.microsoft.com/office/powerpoint/2010/main" val="47569854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FFE1368-C921-42E6-AB7F-5B39F6295E70}"/>
              </a:ext>
            </a:extLst>
          </p:cNvPr>
          <p:cNvSpPr>
            <a:spLocks noGrp="1"/>
          </p:cNvSpPr>
          <p:nvPr>
            <p:ph type="dt" sz="half" idx="10"/>
          </p:nvPr>
        </p:nvSpPr>
        <p:spPr/>
        <p:txBody>
          <a:bodyPr/>
          <a:lstStyle>
            <a:lvl1pPr hangingPunct="0">
              <a:defRPr/>
            </a:lvl1pPr>
          </a:lstStyle>
          <a:p>
            <a:pPr>
              <a:defRPr/>
            </a:pPr>
            <a:fld id="{98B65D59-EFD3-48B2-87F9-609B82089A57}"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07FBCFA7-7E77-45F8-AF00-889223714CAC}"/>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839204A3-9551-47A9-BE8C-A6641314564F}"/>
              </a:ext>
            </a:extLst>
          </p:cNvPr>
          <p:cNvSpPr>
            <a:spLocks noGrp="1"/>
          </p:cNvSpPr>
          <p:nvPr>
            <p:ph type="sldNum" sz="quarter" idx="12"/>
          </p:nvPr>
        </p:nvSpPr>
        <p:spPr/>
        <p:txBody>
          <a:bodyPr/>
          <a:lstStyle>
            <a:lvl1pPr hangingPunct="0">
              <a:defRPr/>
            </a:lvl1pPr>
          </a:lstStyle>
          <a:p>
            <a:pPr>
              <a:defRPr/>
            </a:pPr>
            <a:fld id="{9E861CFD-8821-4DC1-9499-1BB903CFC206}" type="slidenum">
              <a:rPr lang="it-IT" altLang="it-IT"/>
              <a:pPr>
                <a:defRPr/>
              </a:pPr>
              <a:t>‹N›</a:t>
            </a:fld>
            <a:endParaRPr lang="it-IT" altLang="it-IT"/>
          </a:p>
        </p:txBody>
      </p:sp>
    </p:spTree>
    <p:extLst>
      <p:ext uri="{BB962C8B-B14F-4D97-AF65-F5344CB8AC3E}">
        <p14:creationId xmlns:p14="http://schemas.microsoft.com/office/powerpoint/2010/main" val="258428197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CD108A9-FF1D-4E7E-AC5D-E42EE8C6F17D}"/>
              </a:ext>
            </a:extLst>
          </p:cNvPr>
          <p:cNvSpPr>
            <a:spLocks noGrp="1"/>
          </p:cNvSpPr>
          <p:nvPr>
            <p:ph type="dt" sz="half" idx="10"/>
          </p:nvPr>
        </p:nvSpPr>
        <p:spPr/>
        <p:txBody>
          <a:bodyPr/>
          <a:lstStyle>
            <a:lvl1pPr hangingPunct="0">
              <a:defRPr/>
            </a:lvl1pPr>
          </a:lstStyle>
          <a:p>
            <a:pPr>
              <a:defRPr/>
            </a:pPr>
            <a:fld id="{30786E27-14F3-46DB-9A7F-A55EE14FFE99}"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6300BB22-7F80-42B8-A332-551D08870ACC}"/>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D86A329E-F024-4C23-89AE-CBEB6C3AC378}"/>
              </a:ext>
            </a:extLst>
          </p:cNvPr>
          <p:cNvSpPr>
            <a:spLocks noGrp="1"/>
          </p:cNvSpPr>
          <p:nvPr>
            <p:ph type="sldNum" sz="quarter" idx="12"/>
          </p:nvPr>
        </p:nvSpPr>
        <p:spPr/>
        <p:txBody>
          <a:bodyPr/>
          <a:lstStyle>
            <a:lvl1pPr hangingPunct="0">
              <a:defRPr/>
            </a:lvl1pPr>
          </a:lstStyle>
          <a:p>
            <a:pPr>
              <a:defRPr/>
            </a:pPr>
            <a:fld id="{2400DCE9-4AE0-422F-B4C6-8B3F9D7BD11B}" type="slidenum">
              <a:rPr lang="it-IT" altLang="it-IT"/>
              <a:pPr>
                <a:defRPr/>
              </a:pPr>
              <a:t>‹N›</a:t>
            </a:fld>
            <a:endParaRPr lang="it-IT" altLang="it-IT"/>
          </a:p>
        </p:txBody>
      </p:sp>
    </p:spTree>
    <p:extLst>
      <p:ext uri="{BB962C8B-B14F-4D97-AF65-F5344CB8AC3E}">
        <p14:creationId xmlns:p14="http://schemas.microsoft.com/office/powerpoint/2010/main" val="419952085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7B51110-1FFD-42E9-AA97-9544F089C9A4}"/>
              </a:ext>
            </a:extLst>
          </p:cNvPr>
          <p:cNvSpPr>
            <a:spLocks noGrp="1"/>
          </p:cNvSpPr>
          <p:nvPr>
            <p:ph type="dt" sz="half" idx="10"/>
          </p:nvPr>
        </p:nvSpPr>
        <p:spPr/>
        <p:txBody>
          <a:bodyPr/>
          <a:lstStyle>
            <a:lvl1pPr hangingPunct="0">
              <a:defRPr/>
            </a:lvl1pPr>
          </a:lstStyle>
          <a:p>
            <a:pPr>
              <a:defRPr/>
            </a:pPr>
            <a:fld id="{BBF8583B-57D3-4FD0-BEAB-59E08F9260F3}"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4EA7FF82-91DC-4CCC-A5BF-E45DB7C66ABE}"/>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15D7F7E5-15B1-4F87-B582-4E102340D048}"/>
              </a:ext>
            </a:extLst>
          </p:cNvPr>
          <p:cNvSpPr>
            <a:spLocks noGrp="1"/>
          </p:cNvSpPr>
          <p:nvPr>
            <p:ph type="sldNum" sz="quarter" idx="12"/>
          </p:nvPr>
        </p:nvSpPr>
        <p:spPr/>
        <p:txBody>
          <a:bodyPr/>
          <a:lstStyle>
            <a:lvl1pPr hangingPunct="0">
              <a:defRPr/>
            </a:lvl1pPr>
          </a:lstStyle>
          <a:p>
            <a:pPr>
              <a:defRPr/>
            </a:pPr>
            <a:fld id="{EB25CFAE-580F-452E-8E6A-795B8B922D47}" type="slidenum">
              <a:rPr lang="it-IT" altLang="it-IT"/>
              <a:pPr>
                <a:defRPr/>
              </a:pPr>
              <a:t>‹N›</a:t>
            </a:fld>
            <a:endParaRPr lang="it-IT" altLang="it-IT"/>
          </a:p>
        </p:txBody>
      </p:sp>
    </p:spTree>
    <p:extLst>
      <p:ext uri="{BB962C8B-B14F-4D97-AF65-F5344CB8AC3E}">
        <p14:creationId xmlns:p14="http://schemas.microsoft.com/office/powerpoint/2010/main" val="81334134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id="{DE6ACA69-602A-4466-8C35-BC2F4E62C50C}"/>
              </a:ext>
            </a:extLst>
          </p:cNvPr>
          <p:cNvSpPr>
            <a:spLocks noGrp="1"/>
          </p:cNvSpPr>
          <p:nvPr>
            <p:ph type="dt" sz="half" idx="10"/>
          </p:nvPr>
        </p:nvSpPr>
        <p:spPr/>
        <p:txBody>
          <a:bodyPr/>
          <a:lstStyle>
            <a:lvl1pPr hangingPunct="0">
              <a:defRPr/>
            </a:lvl1pPr>
          </a:lstStyle>
          <a:p>
            <a:pPr>
              <a:defRPr/>
            </a:pPr>
            <a:fld id="{C89180F8-94A0-46C1-A6DF-D7981F9EED78}"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98BCA923-AB28-4756-95BA-C245E7E8F85A}"/>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0A9FC65C-0CBB-44D1-90F7-AB01816DB108}"/>
              </a:ext>
            </a:extLst>
          </p:cNvPr>
          <p:cNvSpPr>
            <a:spLocks noGrp="1"/>
          </p:cNvSpPr>
          <p:nvPr>
            <p:ph type="sldNum" sz="quarter" idx="12"/>
          </p:nvPr>
        </p:nvSpPr>
        <p:spPr/>
        <p:txBody>
          <a:bodyPr/>
          <a:lstStyle>
            <a:lvl1pPr hangingPunct="0">
              <a:defRPr/>
            </a:lvl1pPr>
          </a:lstStyle>
          <a:p>
            <a:pPr>
              <a:defRPr/>
            </a:pPr>
            <a:fld id="{1C595091-664E-447A-B84E-0BB2BE04AB78}" type="slidenum">
              <a:rPr lang="it-IT" altLang="it-IT"/>
              <a:pPr>
                <a:defRPr/>
              </a:pPr>
              <a:t>‹N›</a:t>
            </a:fld>
            <a:endParaRPr lang="it-IT" altLang="it-IT"/>
          </a:p>
        </p:txBody>
      </p:sp>
    </p:spTree>
    <p:extLst>
      <p:ext uri="{BB962C8B-B14F-4D97-AF65-F5344CB8AC3E}">
        <p14:creationId xmlns:p14="http://schemas.microsoft.com/office/powerpoint/2010/main" val="429342553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a16="http://schemas.microsoft.com/office/drawing/2014/main" id="{D5ADDB27-867B-4536-8D44-594C9A291145}"/>
              </a:ext>
            </a:extLst>
          </p:cNvPr>
          <p:cNvSpPr>
            <a:spLocks noGrp="1"/>
          </p:cNvSpPr>
          <p:nvPr>
            <p:ph type="dt" sz="half" idx="10"/>
          </p:nvPr>
        </p:nvSpPr>
        <p:spPr/>
        <p:txBody>
          <a:bodyPr/>
          <a:lstStyle>
            <a:lvl1pPr hangingPunct="0">
              <a:defRPr/>
            </a:lvl1pPr>
          </a:lstStyle>
          <a:p>
            <a:pPr>
              <a:defRPr/>
            </a:pPr>
            <a:fld id="{36B5A536-2E8D-42CC-99E6-917889B8BA86}"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9F262100-432D-4A37-B2BE-5343D9DC6859}"/>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6C715BD7-4879-45D1-9F18-204A24AE4DE5}"/>
              </a:ext>
            </a:extLst>
          </p:cNvPr>
          <p:cNvSpPr>
            <a:spLocks noGrp="1"/>
          </p:cNvSpPr>
          <p:nvPr>
            <p:ph type="sldNum" sz="quarter" idx="12"/>
          </p:nvPr>
        </p:nvSpPr>
        <p:spPr/>
        <p:txBody>
          <a:bodyPr/>
          <a:lstStyle>
            <a:lvl1pPr hangingPunct="0">
              <a:defRPr/>
            </a:lvl1pPr>
          </a:lstStyle>
          <a:p>
            <a:pPr>
              <a:defRPr/>
            </a:pPr>
            <a:fld id="{98EE02C7-0190-48F0-8227-C4DA83317789}" type="slidenum">
              <a:rPr lang="it-IT" altLang="it-IT"/>
              <a:pPr>
                <a:defRPr/>
              </a:pPr>
              <a:t>‹N›</a:t>
            </a:fld>
            <a:endParaRPr lang="it-IT" altLang="it-IT"/>
          </a:p>
        </p:txBody>
      </p:sp>
    </p:spTree>
    <p:extLst>
      <p:ext uri="{BB962C8B-B14F-4D97-AF65-F5344CB8AC3E}">
        <p14:creationId xmlns:p14="http://schemas.microsoft.com/office/powerpoint/2010/main" val="258590710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65335A6A-C183-4EA2-9800-626327780FD2}"/>
              </a:ext>
            </a:extLst>
          </p:cNvPr>
          <p:cNvSpPr>
            <a:spLocks noGrp="1"/>
          </p:cNvSpPr>
          <p:nvPr>
            <p:ph type="dt" sz="half" idx="10"/>
          </p:nvPr>
        </p:nvSpPr>
        <p:spPr/>
        <p:txBody>
          <a:bodyPr/>
          <a:lstStyle>
            <a:lvl1pPr hangingPunct="0">
              <a:defRPr/>
            </a:lvl1pPr>
          </a:lstStyle>
          <a:p>
            <a:pPr>
              <a:defRPr/>
            </a:pPr>
            <a:fld id="{09251BF1-BF07-4C7A-8AFC-2541B0F2D90C}" type="datetimeFigureOut">
              <a:rPr lang="it-IT" altLang="it-IT"/>
              <a:pPr>
                <a:defRPr/>
              </a:pPr>
              <a:t>15/11/2022</a:t>
            </a:fld>
            <a:endParaRPr lang="it-IT" altLang="it-IT"/>
          </a:p>
        </p:txBody>
      </p:sp>
      <p:sp>
        <p:nvSpPr>
          <p:cNvPr id="8" name="Segnaposto piè di pagina 4">
            <a:extLst>
              <a:ext uri="{FF2B5EF4-FFF2-40B4-BE49-F238E27FC236}">
                <a16:creationId xmlns:a16="http://schemas.microsoft.com/office/drawing/2014/main" id="{5DF4ABF1-4DE0-431F-8A95-D918CB583180}"/>
              </a:ext>
            </a:extLst>
          </p:cNvPr>
          <p:cNvSpPr>
            <a:spLocks noGrp="1"/>
          </p:cNvSpPr>
          <p:nvPr>
            <p:ph type="ftr" sz="quarter" idx="11"/>
          </p:nvPr>
        </p:nvSpPr>
        <p:spPr/>
        <p:txBody>
          <a:bodyPr/>
          <a:lstStyle>
            <a:lvl1pPr hangingPunct="0">
              <a:defRPr/>
            </a:lvl1pPr>
          </a:lstStyle>
          <a:p>
            <a:pPr>
              <a:defRPr/>
            </a:pPr>
            <a:endParaRPr lang="it-IT"/>
          </a:p>
        </p:txBody>
      </p:sp>
      <p:sp>
        <p:nvSpPr>
          <p:cNvPr id="9" name="Segnaposto numero diapositiva 5">
            <a:extLst>
              <a:ext uri="{FF2B5EF4-FFF2-40B4-BE49-F238E27FC236}">
                <a16:creationId xmlns:a16="http://schemas.microsoft.com/office/drawing/2014/main" id="{991FE6E9-F3AC-4272-8AC0-A7593E844381}"/>
              </a:ext>
            </a:extLst>
          </p:cNvPr>
          <p:cNvSpPr>
            <a:spLocks noGrp="1"/>
          </p:cNvSpPr>
          <p:nvPr>
            <p:ph type="sldNum" sz="quarter" idx="12"/>
          </p:nvPr>
        </p:nvSpPr>
        <p:spPr/>
        <p:txBody>
          <a:bodyPr/>
          <a:lstStyle>
            <a:lvl1pPr hangingPunct="0">
              <a:defRPr/>
            </a:lvl1pPr>
          </a:lstStyle>
          <a:p>
            <a:pPr>
              <a:defRPr/>
            </a:pPr>
            <a:fld id="{F085C086-F91C-4847-85D7-14520E7EC1D9}" type="slidenum">
              <a:rPr lang="it-IT" altLang="it-IT"/>
              <a:pPr>
                <a:defRPr/>
              </a:pPr>
              <a:t>‹N›</a:t>
            </a:fld>
            <a:endParaRPr lang="it-IT" altLang="it-IT"/>
          </a:p>
        </p:txBody>
      </p:sp>
    </p:spTree>
    <p:extLst>
      <p:ext uri="{BB962C8B-B14F-4D97-AF65-F5344CB8AC3E}">
        <p14:creationId xmlns:p14="http://schemas.microsoft.com/office/powerpoint/2010/main" val="405802544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a16="http://schemas.microsoft.com/office/drawing/2014/main" id="{11374ABA-FEF1-4799-ACA3-2779A292C9B7}"/>
              </a:ext>
            </a:extLst>
          </p:cNvPr>
          <p:cNvSpPr>
            <a:spLocks noGrp="1"/>
          </p:cNvSpPr>
          <p:nvPr>
            <p:ph type="dt" sz="half" idx="10"/>
          </p:nvPr>
        </p:nvSpPr>
        <p:spPr/>
        <p:txBody>
          <a:bodyPr/>
          <a:lstStyle>
            <a:lvl1pPr hangingPunct="0">
              <a:defRPr/>
            </a:lvl1pPr>
          </a:lstStyle>
          <a:p>
            <a:pPr>
              <a:defRPr/>
            </a:pPr>
            <a:fld id="{7B9CC6AA-C357-40D2-B1A5-A704AECCB34E}" type="datetimeFigureOut">
              <a:rPr lang="it-IT" altLang="it-IT"/>
              <a:pPr>
                <a:defRPr/>
              </a:pPr>
              <a:t>15/11/2022</a:t>
            </a:fld>
            <a:endParaRPr lang="it-IT" altLang="it-IT"/>
          </a:p>
        </p:txBody>
      </p:sp>
      <p:sp>
        <p:nvSpPr>
          <p:cNvPr id="4" name="Segnaposto piè di pagina 4">
            <a:extLst>
              <a:ext uri="{FF2B5EF4-FFF2-40B4-BE49-F238E27FC236}">
                <a16:creationId xmlns:a16="http://schemas.microsoft.com/office/drawing/2014/main" id="{89C9E0CD-3396-4799-AA71-232D0082A9EF}"/>
              </a:ext>
            </a:extLst>
          </p:cNvPr>
          <p:cNvSpPr>
            <a:spLocks noGrp="1"/>
          </p:cNvSpPr>
          <p:nvPr>
            <p:ph type="ftr" sz="quarter" idx="11"/>
          </p:nvPr>
        </p:nvSpPr>
        <p:spPr/>
        <p:txBody>
          <a:bodyPr/>
          <a:lstStyle>
            <a:lvl1pPr hangingPunct="0">
              <a:defRPr/>
            </a:lvl1pPr>
          </a:lstStyle>
          <a:p>
            <a:pPr>
              <a:defRPr/>
            </a:pPr>
            <a:endParaRPr lang="it-IT"/>
          </a:p>
        </p:txBody>
      </p:sp>
      <p:sp>
        <p:nvSpPr>
          <p:cNvPr id="5" name="Segnaposto numero diapositiva 5">
            <a:extLst>
              <a:ext uri="{FF2B5EF4-FFF2-40B4-BE49-F238E27FC236}">
                <a16:creationId xmlns:a16="http://schemas.microsoft.com/office/drawing/2014/main" id="{933CA528-6200-4911-8766-9BDB06A3C1C8}"/>
              </a:ext>
            </a:extLst>
          </p:cNvPr>
          <p:cNvSpPr>
            <a:spLocks noGrp="1"/>
          </p:cNvSpPr>
          <p:nvPr>
            <p:ph type="sldNum" sz="quarter" idx="12"/>
          </p:nvPr>
        </p:nvSpPr>
        <p:spPr/>
        <p:txBody>
          <a:bodyPr/>
          <a:lstStyle>
            <a:lvl1pPr hangingPunct="0">
              <a:defRPr/>
            </a:lvl1pPr>
          </a:lstStyle>
          <a:p>
            <a:pPr>
              <a:defRPr/>
            </a:pPr>
            <a:fld id="{223AAC40-5184-4898-960B-3F5BFC45334F}" type="slidenum">
              <a:rPr lang="it-IT" altLang="it-IT"/>
              <a:pPr>
                <a:defRPr/>
              </a:pPr>
              <a:t>‹N›</a:t>
            </a:fld>
            <a:endParaRPr lang="it-IT" altLang="it-IT"/>
          </a:p>
        </p:txBody>
      </p:sp>
    </p:spTree>
    <p:extLst>
      <p:ext uri="{BB962C8B-B14F-4D97-AF65-F5344CB8AC3E}">
        <p14:creationId xmlns:p14="http://schemas.microsoft.com/office/powerpoint/2010/main" val="366597444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04860CF7-7234-4367-B7FA-EEFABA8D3EF9}"/>
              </a:ext>
            </a:extLst>
          </p:cNvPr>
          <p:cNvSpPr>
            <a:spLocks noGrp="1"/>
          </p:cNvSpPr>
          <p:nvPr>
            <p:ph type="dt" sz="half" idx="10"/>
          </p:nvPr>
        </p:nvSpPr>
        <p:spPr/>
        <p:txBody>
          <a:bodyPr/>
          <a:lstStyle>
            <a:lvl1pPr hangingPunct="0">
              <a:defRPr/>
            </a:lvl1pPr>
          </a:lstStyle>
          <a:p>
            <a:pPr>
              <a:defRPr/>
            </a:pPr>
            <a:fld id="{B147B5F3-62BA-4B43-8AC3-EA5B02E68A05}"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DE8A51F3-31F5-44D9-8CDC-E6637698607B}"/>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07EB65E7-3F2F-4554-AE97-300E5DED3EA9}"/>
              </a:ext>
            </a:extLst>
          </p:cNvPr>
          <p:cNvSpPr>
            <a:spLocks noGrp="1"/>
          </p:cNvSpPr>
          <p:nvPr>
            <p:ph type="sldNum" sz="quarter" idx="12"/>
          </p:nvPr>
        </p:nvSpPr>
        <p:spPr/>
        <p:txBody>
          <a:bodyPr/>
          <a:lstStyle>
            <a:lvl1pPr hangingPunct="0">
              <a:defRPr/>
            </a:lvl1pPr>
          </a:lstStyle>
          <a:p>
            <a:pPr>
              <a:defRPr/>
            </a:pPr>
            <a:fld id="{0BB93A56-43FA-408C-B6FF-1A243DC42097}" type="slidenum">
              <a:rPr lang="it-IT" altLang="it-IT"/>
              <a:pPr>
                <a:defRPr/>
              </a:pPr>
              <a:t>‹N›</a:t>
            </a:fld>
            <a:endParaRPr lang="it-IT" altLang="it-IT"/>
          </a:p>
        </p:txBody>
      </p:sp>
    </p:spTree>
    <p:extLst>
      <p:ext uri="{BB962C8B-B14F-4D97-AF65-F5344CB8AC3E}">
        <p14:creationId xmlns:p14="http://schemas.microsoft.com/office/powerpoint/2010/main" val="77895173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a:extLst>
              <a:ext uri="{FF2B5EF4-FFF2-40B4-BE49-F238E27FC236}">
                <a16:creationId xmlns:a16="http://schemas.microsoft.com/office/drawing/2014/main" id="{22D364DB-D03B-4F93-8EA3-0568FBD10D64}"/>
              </a:ext>
            </a:extLst>
          </p:cNvPr>
          <p:cNvSpPr>
            <a:spLocks noGrp="1"/>
          </p:cNvSpPr>
          <p:nvPr>
            <p:ph type="dt" sz="half" idx="10"/>
          </p:nvPr>
        </p:nvSpPr>
        <p:spPr/>
        <p:txBody>
          <a:bodyPr/>
          <a:lstStyle>
            <a:lvl1pPr hangingPunct="0">
              <a:defRPr/>
            </a:lvl1pPr>
          </a:lstStyle>
          <a:p>
            <a:pPr>
              <a:defRPr/>
            </a:pPr>
            <a:fld id="{06474B53-D9E7-4F3F-8E36-542CA26BC0A1}" type="datetimeFigureOut">
              <a:rPr lang="it-IT" altLang="it-IT"/>
              <a:pPr>
                <a:defRPr/>
              </a:pPr>
              <a:t>15/11/2022</a:t>
            </a:fld>
            <a:endParaRPr lang="it-IT" altLang="it-IT"/>
          </a:p>
        </p:txBody>
      </p:sp>
      <p:sp>
        <p:nvSpPr>
          <p:cNvPr id="6" name="Segnaposto piè di pagina 4">
            <a:extLst>
              <a:ext uri="{FF2B5EF4-FFF2-40B4-BE49-F238E27FC236}">
                <a16:creationId xmlns:a16="http://schemas.microsoft.com/office/drawing/2014/main" id="{77E53342-950F-4E93-99FE-7B4BF2F339F2}"/>
              </a:ext>
            </a:extLst>
          </p:cNvPr>
          <p:cNvSpPr>
            <a:spLocks noGrp="1"/>
          </p:cNvSpPr>
          <p:nvPr>
            <p:ph type="ftr" sz="quarter" idx="11"/>
          </p:nvPr>
        </p:nvSpPr>
        <p:spPr/>
        <p:txBody>
          <a:bodyPr/>
          <a:lstStyle>
            <a:lvl1pPr hangingPunct="0">
              <a:defRPr/>
            </a:lvl1pPr>
          </a:lstStyle>
          <a:p>
            <a:pPr>
              <a:defRPr/>
            </a:pPr>
            <a:endParaRPr lang="it-IT"/>
          </a:p>
        </p:txBody>
      </p:sp>
      <p:sp>
        <p:nvSpPr>
          <p:cNvPr id="7" name="Segnaposto numero diapositiva 5">
            <a:extLst>
              <a:ext uri="{FF2B5EF4-FFF2-40B4-BE49-F238E27FC236}">
                <a16:creationId xmlns:a16="http://schemas.microsoft.com/office/drawing/2014/main" id="{3DA4E241-8910-47D8-8557-F1D65C1472DD}"/>
              </a:ext>
            </a:extLst>
          </p:cNvPr>
          <p:cNvSpPr>
            <a:spLocks noGrp="1"/>
          </p:cNvSpPr>
          <p:nvPr>
            <p:ph type="sldNum" sz="quarter" idx="12"/>
          </p:nvPr>
        </p:nvSpPr>
        <p:spPr/>
        <p:txBody>
          <a:bodyPr/>
          <a:lstStyle>
            <a:lvl1pPr hangingPunct="0">
              <a:defRPr/>
            </a:lvl1pPr>
          </a:lstStyle>
          <a:p>
            <a:pPr>
              <a:defRPr/>
            </a:pPr>
            <a:fld id="{10882597-6B4B-4D64-A8A3-C7DB7A97CAB4}" type="slidenum">
              <a:rPr lang="it-IT" altLang="it-IT"/>
              <a:pPr>
                <a:defRPr/>
              </a:pPr>
              <a:t>‹N›</a:t>
            </a:fld>
            <a:endParaRPr lang="it-IT" altLang="it-IT"/>
          </a:p>
        </p:txBody>
      </p:sp>
    </p:spTree>
    <p:extLst>
      <p:ext uri="{BB962C8B-B14F-4D97-AF65-F5344CB8AC3E}">
        <p14:creationId xmlns:p14="http://schemas.microsoft.com/office/powerpoint/2010/main" val="32888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 dello schema</a:t>
            </a:r>
          </a:p>
        </p:txBody>
      </p:sp>
      <p:sp>
        <p:nvSpPr>
          <p:cNvPr id="3" name="Rectangle 1">
            <a:extLst>
              <a:ext uri="{FF2B5EF4-FFF2-40B4-BE49-F238E27FC236}">
                <a16:creationId xmlns:a16="http://schemas.microsoft.com/office/drawing/2014/main" id="{811B9453-542C-4FC3-9D36-E3A457A5A3A2}"/>
              </a:ext>
            </a:extLst>
          </p:cNvPr>
          <p:cNvSpPr>
            <a:spLocks noGrp="1"/>
          </p:cNvSpPr>
          <p:nvPr>
            <p:ph type="sldNum" sz="quarter" idx="10"/>
          </p:nvPr>
        </p:nvSpPr>
        <p:spPr>
          <a:ln/>
        </p:spPr>
        <p:txBody>
          <a:bodyPr/>
          <a:lstStyle>
            <a:lvl1pPr>
              <a:defRPr/>
            </a:lvl1pPr>
          </a:lstStyle>
          <a:p>
            <a:pPr>
              <a:defRPr/>
            </a:pPr>
            <a:fld id="{9809DC9B-578C-42AE-BA4C-25573BC135FD}" type="slidenum">
              <a:rPr lang="it-IT" altLang="it-IT"/>
              <a:pPr>
                <a:defRPr/>
              </a:pPr>
              <a:t>‹N›</a:t>
            </a:fld>
            <a:endParaRPr lang="it-IT" altLang="it-IT"/>
          </a:p>
        </p:txBody>
      </p:sp>
    </p:spTree>
    <p:extLst>
      <p:ext uri="{BB962C8B-B14F-4D97-AF65-F5344CB8AC3E}">
        <p14:creationId xmlns:p14="http://schemas.microsoft.com/office/powerpoint/2010/main" val="29461436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9F8499B-290B-49B1-9AEB-F2527C37375F}"/>
              </a:ext>
            </a:extLst>
          </p:cNvPr>
          <p:cNvSpPr>
            <a:spLocks noGrp="1"/>
          </p:cNvSpPr>
          <p:nvPr>
            <p:ph type="dt" sz="half" idx="10"/>
          </p:nvPr>
        </p:nvSpPr>
        <p:spPr/>
        <p:txBody>
          <a:bodyPr/>
          <a:lstStyle>
            <a:lvl1pPr hangingPunct="0">
              <a:defRPr/>
            </a:lvl1pPr>
          </a:lstStyle>
          <a:p>
            <a:pPr>
              <a:defRPr/>
            </a:pPr>
            <a:fld id="{A12135E2-C976-4D1A-B039-F6295B367AEC}"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D178E4F5-0442-4D3E-871C-30F066469BBF}"/>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74272F19-6D2A-4F4D-BFC1-91B9CEE11B22}"/>
              </a:ext>
            </a:extLst>
          </p:cNvPr>
          <p:cNvSpPr>
            <a:spLocks noGrp="1"/>
          </p:cNvSpPr>
          <p:nvPr>
            <p:ph type="sldNum" sz="quarter" idx="12"/>
          </p:nvPr>
        </p:nvSpPr>
        <p:spPr/>
        <p:txBody>
          <a:bodyPr/>
          <a:lstStyle>
            <a:lvl1pPr hangingPunct="0">
              <a:defRPr/>
            </a:lvl1pPr>
          </a:lstStyle>
          <a:p>
            <a:pPr>
              <a:defRPr/>
            </a:pPr>
            <a:fld id="{A471CF1B-2DA1-4AD9-B735-3DF01F47DAE9}" type="slidenum">
              <a:rPr lang="it-IT" altLang="it-IT"/>
              <a:pPr>
                <a:defRPr/>
              </a:pPr>
              <a:t>‹N›</a:t>
            </a:fld>
            <a:endParaRPr lang="it-IT" altLang="it-IT"/>
          </a:p>
        </p:txBody>
      </p:sp>
    </p:spTree>
    <p:extLst>
      <p:ext uri="{BB962C8B-B14F-4D97-AF65-F5344CB8AC3E}">
        <p14:creationId xmlns:p14="http://schemas.microsoft.com/office/powerpoint/2010/main" val="172400546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BE0F192-C275-405F-9016-B88F2D4AB9D1}"/>
              </a:ext>
            </a:extLst>
          </p:cNvPr>
          <p:cNvSpPr>
            <a:spLocks noGrp="1"/>
          </p:cNvSpPr>
          <p:nvPr>
            <p:ph type="dt" sz="half" idx="10"/>
          </p:nvPr>
        </p:nvSpPr>
        <p:spPr/>
        <p:txBody>
          <a:bodyPr/>
          <a:lstStyle>
            <a:lvl1pPr hangingPunct="0">
              <a:defRPr/>
            </a:lvl1pPr>
          </a:lstStyle>
          <a:p>
            <a:pPr>
              <a:defRPr/>
            </a:pPr>
            <a:fld id="{F5385DEB-7F5F-4771-8325-D6553CAAECF0}"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6B510A3C-46A2-4C1B-91C1-74A198C591BE}"/>
              </a:ext>
            </a:extLst>
          </p:cNvPr>
          <p:cNvSpPr>
            <a:spLocks noGrp="1"/>
          </p:cNvSpPr>
          <p:nvPr>
            <p:ph type="ftr" sz="quarter" idx="11"/>
          </p:nvPr>
        </p:nvSpPr>
        <p:spPr/>
        <p:txBody>
          <a:bodyPr/>
          <a:lstStyle>
            <a:lvl1pPr hangingPunct="0">
              <a:defRPr/>
            </a:lvl1pPr>
          </a:lstStyle>
          <a:p>
            <a:pPr>
              <a:defRPr/>
            </a:pPr>
            <a:endParaRPr lang="it-IT"/>
          </a:p>
        </p:txBody>
      </p:sp>
      <p:sp>
        <p:nvSpPr>
          <p:cNvPr id="6" name="Segnaposto numero diapositiva 5">
            <a:extLst>
              <a:ext uri="{FF2B5EF4-FFF2-40B4-BE49-F238E27FC236}">
                <a16:creationId xmlns:a16="http://schemas.microsoft.com/office/drawing/2014/main" id="{26F7A9AA-D4C9-4268-B503-AD90CDBC82F5}"/>
              </a:ext>
            </a:extLst>
          </p:cNvPr>
          <p:cNvSpPr>
            <a:spLocks noGrp="1"/>
          </p:cNvSpPr>
          <p:nvPr>
            <p:ph type="sldNum" sz="quarter" idx="12"/>
          </p:nvPr>
        </p:nvSpPr>
        <p:spPr/>
        <p:txBody>
          <a:bodyPr/>
          <a:lstStyle>
            <a:lvl1pPr hangingPunct="0">
              <a:defRPr/>
            </a:lvl1pPr>
          </a:lstStyle>
          <a:p>
            <a:pPr>
              <a:defRPr/>
            </a:pPr>
            <a:fld id="{9555AD87-7355-493F-A917-257A36AE89EB}" type="slidenum">
              <a:rPr lang="it-IT" altLang="it-IT"/>
              <a:pPr>
                <a:defRPr/>
              </a:pPr>
              <a:t>‹N›</a:t>
            </a:fld>
            <a:endParaRPr lang="it-IT" altLang="it-IT"/>
          </a:p>
        </p:txBody>
      </p:sp>
    </p:spTree>
    <p:extLst>
      <p:ext uri="{BB962C8B-B14F-4D97-AF65-F5344CB8AC3E}">
        <p14:creationId xmlns:p14="http://schemas.microsoft.com/office/powerpoint/2010/main" val="462177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C01023-9F10-4D57-84EC-A904490AFE2E}"/>
              </a:ext>
            </a:extLst>
          </p:cNvPr>
          <p:cNvSpPr>
            <a:spLocks noGrp="1"/>
          </p:cNvSpPr>
          <p:nvPr>
            <p:ph type="sldNum" sz="quarter" idx="10"/>
          </p:nvPr>
        </p:nvSpPr>
        <p:spPr>
          <a:ln/>
        </p:spPr>
        <p:txBody>
          <a:bodyPr/>
          <a:lstStyle>
            <a:lvl1pPr>
              <a:defRPr/>
            </a:lvl1pPr>
          </a:lstStyle>
          <a:p>
            <a:pPr>
              <a:defRPr/>
            </a:pPr>
            <a:fld id="{52265067-995E-4964-B1E9-C2FBA1DB28E4}" type="slidenum">
              <a:rPr lang="it-IT" altLang="it-IT"/>
              <a:pPr>
                <a:defRPr/>
              </a:pPr>
              <a:t>‹N›</a:t>
            </a:fld>
            <a:endParaRPr lang="it-IT" altLang="it-IT"/>
          </a:p>
        </p:txBody>
      </p:sp>
    </p:spTree>
    <p:extLst>
      <p:ext uri="{BB962C8B-B14F-4D97-AF65-F5344CB8AC3E}">
        <p14:creationId xmlns:p14="http://schemas.microsoft.com/office/powerpoint/2010/main" val="2350634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 dello schema</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Rectangle 1">
            <a:extLst>
              <a:ext uri="{FF2B5EF4-FFF2-40B4-BE49-F238E27FC236}">
                <a16:creationId xmlns:a16="http://schemas.microsoft.com/office/drawing/2014/main" id="{60AE9E07-2951-4552-BD6C-FBBBEAABCC53}"/>
              </a:ext>
            </a:extLst>
          </p:cNvPr>
          <p:cNvSpPr>
            <a:spLocks noGrp="1"/>
          </p:cNvSpPr>
          <p:nvPr>
            <p:ph type="sldNum" sz="quarter" idx="10"/>
          </p:nvPr>
        </p:nvSpPr>
        <p:spPr>
          <a:ln/>
        </p:spPr>
        <p:txBody>
          <a:bodyPr/>
          <a:lstStyle>
            <a:lvl1pPr>
              <a:defRPr/>
            </a:lvl1pPr>
          </a:lstStyle>
          <a:p>
            <a:pPr>
              <a:defRPr/>
            </a:pPr>
            <a:fld id="{FB44A577-2F8C-4F54-AE5B-8E25E7861A22}" type="slidenum">
              <a:rPr lang="it-IT" altLang="it-IT"/>
              <a:pPr>
                <a:defRPr/>
              </a:pPr>
              <a:t>‹N›</a:t>
            </a:fld>
            <a:endParaRPr lang="it-IT" altLang="it-IT"/>
          </a:p>
        </p:txBody>
      </p:sp>
    </p:spTree>
    <p:extLst>
      <p:ext uri="{BB962C8B-B14F-4D97-AF65-F5344CB8AC3E}">
        <p14:creationId xmlns:p14="http://schemas.microsoft.com/office/powerpoint/2010/main" val="2673526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 dello schema</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sym typeface="Arial" pitchFamily="34" charset="0"/>
              </a:rPr>
              <a:t>Fare clic sull'icona per inserire un'immagine</a:t>
            </a:r>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Rectangle 1">
            <a:extLst>
              <a:ext uri="{FF2B5EF4-FFF2-40B4-BE49-F238E27FC236}">
                <a16:creationId xmlns:a16="http://schemas.microsoft.com/office/drawing/2014/main" id="{3C5517D4-2068-47B5-92CF-6B45C0FE5A47}"/>
              </a:ext>
            </a:extLst>
          </p:cNvPr>
          <p:cNvSpPr>
            <a:spLocks noGrp="1"/>
          </p:cNvSpPr>
          <p:nvPr>
            <p:ph type="sldNum" sz="quarter" idx="10"/>
          </p:nvPr>
        </p:nvSpPr>
        <p:spPr>
          <a:ln/>
        </p:spPr>
        <p:txBody>
          <a:bodyPr/>
          <a:lstStyle>
            <a:lvl1pPr>
              <a:defRPr/>
            </a:lvl1pPr>
          </a:lstStyle>
          <a:p>
            <a:pPr>
              <a:defRPr/>
            </a:pPr>
            <a:fld id="{A3C52B62-DD33-4F7A-A6BE-487BBAB51925}" type="slidenum">
              <a:rPr lang="it-IT" altLang="it-IT"/>
              <a:pPr>
                <a:defRPr/>
              </a:pPr>
              <a:t>‹N›</a:t>
            </a:fld>
            <a:endParaRPr lang="it-IT" altLang="it-IT"/>
          </a:p>
        </p:txBody>
      </p:sp>
    </p:spTree>
    <p:extLst>
      <p:ext uri="{BB962C8B-B14F-4D97-AF65-F5344CB8AC3E}">
        <p14:creationId xmlns:p14="http://schemas.microsoft.com/office/powerpoint/2010/main" val="2312401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theme" Target="../theme/theme4.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5" Type="http://schemas.openxmlformats.org/officeDocument/2006/relationships/slideLayout" Target="../slideLayouts/slideLayout47.xml"/><Relationship Id="rId10" Type="http://schemas.openxmlformats.org/officeDocument/2006/relationships/theme" Target="../theme/theme5.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theme" Target="../theme/theme6.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E5F0FA"/>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0C12C61B-9159-4FED-8942-E2C0556D9D47}"/>
              </a:ext>
            </a:extLst>
          </p:cNvPr>
          <p:cNvSpPr>
            <a:spLocks noGrp="1"/>
          </p:cNvSpPr>
          <p:nvPr>
            <p:ph type="sldNum" sz="quarter" idx="2"/>
          </p:nvPr>
        </p:nvSpPr>
        <p:spPr bwMode="auto">
          <a:xfrm>
            <a:off x="6553200" y="6245225"/>
            <a:ext cx="2133600" cy="287338"/>
          </a:xfrm>
          <a:prstGeom prst="rect">
            <a:avLst/>
          </a:prstGeom>
          <a:noFill/>
          <a:ln>
            <a:noFill/>
          </a:ln>
          <a:effectLst/>
          <a:extLst/>
        </p:spPr>
        <p:txBody>
          <a:bodyPr vert="horz" wrap="square" lIns="45720" tIns="45720" rIns="45720" bIns="45720" numCol="1" anchor="t" anchorCtr="0" compatLnSpc="1">
            <a:prstTxWarp prst="textNoShape">
              <a:avLst/>
            </a:prstTxWarp>
          </a:bodyPr>
          <a:lstStyle>
            <a:lvl1pPr algn="r" eaLnBrk="1">
              <a:defRPr sz="1400">
                <a:ea typeface="ＭＳ Ｐゴシック" panose="020B0600070205080204" pitchFamily="34" charset="-128"/>
                <a:cs typeface="+mn-cs"/>
              </a:defRPr>
            </a:lvl1pPr>
          </a:lstStyle>
          <a:p>
            <a:pPr>
              <a:defRPr/>
            </a:pPr>
            <a:fld id="{17E9C8B3-2DC8-464C-8415-F20D0DC11168}"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7136" r:id="rId1"/>
    <p:sldLayoutId id="2147487137" r:id="rId2"/>
    <p:sldLayoutId id="2147487138" r:id="rId3"/>
    <p:sldLayoutId id="2147487139" r:id="rId4"/>
    <p:sldLayoutId id="2147487140" r:id="rId5"/>
    <p:sldLayoutId id="2147487141" r:id="rId6"/>
    <p:sldLayoutId id="2147487142" r:id="rId7"/>
    <p:sldLayoutId id="2147487143" r:id="rId8"/>
    <p:sldLayoutId id="2147487144" r:id="rId9"/>
    <p:sldLayoutId id="2147487145" r:id="rId10"/>
    <p:sldLayoutId id="2147487146" r:id="rId11"/>
    <p:sldLayoutId id="2147487147" r:id="rId12"/>
  </p:sldLayoutIdLst>
  <p:txStyles>
    <p:titleStyle>
      <a:lvl1pPr algn="ctr" rtl="0" eaLnBrk="1" fontAlgn="base" hangingPunct="1">
        <a:spcBef>
          <a:spcPct val="0"/>
        </a:spcBef>
        <a:spcAft>
          <a:spcPct val="0"/>
        </a:spcAft>
        <a:defRPr sz="4400">
          <a:solidFill>
            <a:srgbClr val="000000"/>
          </a:solidFill>
          <a:latin typeface="+mj-lt"/>
          <a:ea typeface="MS PGothic" panose="020B0600070205080204" pitchFamily="34" charset="-128"/>
          <a:cs typeface="+mj-cs"/>
          <a:sym typeface="Arial" panose="020B0604020202020204" pitchFamily="34" charset="0"/>
        </a:defRPr>
      </a:lvl1pPr>
      <a:lvl2pPr algn="ctr" rtl="0" eaLnBrk="1" fontAlgn="base" hangingPunct="1">
        <a:spcBef>
          <a:spcPct val="0"/>
        </a:spcBef>
        <a:spcAft>
          <a:spcPct val="0"/>
        </a:spcAft>
        <a:defRPr sz="4400">
          <a:solidFill>
            <a:srgbClr val="000000"/>
          </a:solidFill>
          <a:latin typeface="Arial" pitchFamily="34" charset="0"/>
          <a:ea typeface="MS PGothic" panose="020B0600070205080204" pitchFamily="34" charset="-128"/>
          <a:cs typeface="Arial" pitchFamily="34" charset="0"/>
          <a:sym typeface="Arial" panose="020B0604020202020204" pitchFamily="34" charset="0"/>
        </a:defRPr>
      </a:lvl2pPr>
      <a:lvl3pPr algn="ctr" rtl="0" eaLnBrk="1" fontAlgn="base" hangingPunct="1">
        <a:spcBef>
          <a:spcPct val="0"/>
        </a:spcBef>
        <a:spcAft>
          <a:spcPct val="0"/>
        </a:spcAft>
        <a:defRPr sz="4400">
          <a:solidFill>
            <a:srgbClr val="000000"/>
          </a:solidFill>
          <a:latin typeface="Arial" pitchFamily="34" charset="0"/>
          <a:ea typeface="MS PGothic" panose="020B0600070205080204" pitchFamily="34" charset="-128"/>
          <a:cs typeface="Arial" pitchFamily="34" charset="0"/>
          <a:sym typeface="Arial" panose="020B0604020202020204" pitchFamily="34" charset="0"/>
        </a:defRPr>
      </a:lvl3pPr>
      <a:lvl4pPr algn="ctr" rtl="0" eaLnBrk="1" fontAlgn="base" hangingPunct="1">
        <a:spcBef>
          <a:spcPct val="0"/>
        </a:spcBef>
        <a:spcAft>
          <a:spcPct val="0"/>
        </a:spcAft>
        <a:defRPr sz="4400">
          <a:solidFill>
            <a:srgbClr val="000000"/>
          </a:solidFill>
          <a:latin typeface="Arial" pitchFamily="34" charset="0"/>
          <a:ea typeface="MS PGothic" panose="020B0600070205080204" pitchFamily="34" charset="-128"/>
          <a:cs typeface="Arial" pitchFamily="34" charset="0"/>
          <a:sym typeface="Arial" panose="020B0604020202020204" pitchFamily="34" charset="0"/>
        </a:defRPr>
      </a:lvl4pPr>
      <a:lvl5pPr algn="ctr" rtl="0" eaLnBrk="1" fontAlgn="base" hangingPunct="1">
        <a:spcBef>
          <a:spcPct val="0"/>
        </a:spcBef>
        <a:spcAft>
          <a:spcPct val="0"/>
        </a:spcAft>
        <a:defRPr sz="4400">
          <a:solidFill>
            <a:srgbClr val="000000"/>
          </a:solidFill>
          <a:latin typeface="Arial" pitchFamily="34" charset="0"/>
          <a:ea typeface="MS PGothic" panose="020B0600070205080204" pitchFamily="34" charset="-128"/>
          <a:cs typeface="Arial" pitchFamily="34" charset="0"/>
          <a:sym typeface="Arial" panose="020B0604020202020204" pitchFamily="34" charset="0"/>
        </a:defRPr>
      </a:lvl5pPr>
      <a:lvl6pPr marL="457200" algn="ctr" rtl="0" eaLnBrk="1" fontAlgn="base" hangingPunct="1">
        <a:spcBef>
          <a:spcPct val="0"/>
        </a:spcBef>
        <a:spcAft>
          <a:spcPct val="0"/>
        </a:spcAft>
        <a:defRPr sz="4400">
          <a:solidFill>
            <a:srgbClr val="000000"/>
          </a:solidFill>
          <a:latin typeface="Arial" pitchFamily="34" charset="0"/>
          <a:cs typeface="Arial" pitchFamily="34" charset="0"/>
          <a:sym typeface="Arial" pitchFamily="34" charset="0"/>
        </a:defRPr>
      </a:lvl6pPr>
      <a:lvl7pPr marL="914400" algn="ctr" rtl="0" eaLnBrk="1" fontAlgn="base" hangingPunct="1">
        <a:spcBef>
          <a:spcPct val="0"/>
        </a:spcBef>
        <a:spcAft>
          <a:spcPct val="0"/>
        </a:spcAft>
        <a:defRPr sz="4400">
          <a:solidFill>
            <a:srgbClr val="000000"/>
          </a:solidFill>
          <a:latin typeface="Arial" pitchFamily="34" charset="0"/>
          <a:cs typeface="Arial" pitchFamily="34" charset="0"/>
          <a:sym typeface="Arial" pitchFamily="34" charset="0"/>
        </a:defRPr>
      </a:lvl7pPr>
      <a:lvl8pPr marL="1371600" algn="ctr" rtl="0" eaLnBrk="1" fontAlgn="base" hangingPunct="1">
        <a:spcBef>
          <a:spcPct val="0"/>
        </a:spcBef>
        <a:spcAft>
          <a:spcPct val="0"/>
        </a:spcAft>
        <a:defRPr sz="4400">
          <a:solidFill>
            <a:srgbClr val="000000"/>
          </a:solidFill>
          <a:latin typeface="Arial" pitchFamily="34" charset="0"/>
          <a:cs typeface="Arial" pitchFamily="34" charset="0"/>
          <a:sym typeface="Arial" pitchFamily="34" charset="0"/>
        </a:defRPr>
      </a:lvl8pPr>
      <a:lvl9pPr marL="1828800" algn="ctr" rtl="0" eaLnBrk="1" fontAlgn="base" hangingPunct="1">
        <a:spcBef>
          <a:spcPct val="0"/>
        </a:spcBef>
        <a:spcAft>
          <a:spcPct val="0"/>
        </a:spcAft>
        <a:defRPr sz="4400">
          <a:solidFill>
            <a:srgbClr val="000000"/>
          </a:solidFill>
          <a:latin typeface="Arial" pitchFamily="34" charset="0"/>
          <a:cs typeface="Arial" pitchFamily="34" charset="0"/>
          <a:sym typeface="Arial" pitchFamily="34" charset="0"/>
        </a:defRPr>
      </a:lvl9pPr>
    </p:titleStyle>
    <p:bodyStyle>
      <a:lvl1pPr marL="342900" indent="-342900" algn="l" rtl="0" eaLnBrk="1" fontAlgn="base" hangingPunct="1">
        <a:spcBef>
          <a:spcPts val="700"/>
        </a:spcBef>
        <a:spcAft>
          <a:spcPct val="0"/>
        </a:spcAft>
        <a:buSzPct val="100000"/>
        <a:buChar char="»"/>
        <a:defRPr sz="3200">
          <a:solidFill>
            <a:srgbClr val="000000"/>
          </a:solidFill>
          <a:latin typeface="+mn-lt"/>
          <a:ea typeface="MS PGothic" panose="020B0600070205080204" pitchFamily="34" charset="-128"/>
          <a:cs typeface="+mn-cs"/>
          <a:sym typeface="Arial" panose="020B0604020202020204" pitchFamily="34" charset="0"/>
        </a:defRPr>
      </a:lvl1pPr>
      <a:lvl2pPr marL="782638" indent="-325438" algn="l" rtl="0" eaLnBrk="1" fontAlgn="base" hangingPunct="1">
        <a:spcBef>
          <a:spcPts val="700"/>
        </a:spcBef>
        <a:spcAft>
          <a:spcPct val="0"/>
        </a:spcAft>
        <a:buSzPct val="100000"/>
        <a:buChar char="–"/>
        <a:defRPr sz="3200">
          <a:solidFill>
            <a:srgbClr val="000000"/>
          </a:solidFill>
          <a:latin typeface="+mn-lt"/>
          <a:ea typeface="Arial" charset="0"/>
          <a:cs typeface="+mn-cs"/>
          <a:sym typeface="Arial" panose="020B0604020202020204" pitchFamily="34" charset="0"/>
        </a:defRPr>
      </a:lvl2pPr>
      <a:lvl3pPr marL="1219200" indent="-304800" algn="l" rtl="0" eaLnBrk="1" fontAlgn="base" hangingPunct="1">
        <a:spcBef>
          <a:spcPts val="700"/>
        </a:spcBef>
        <a:spcAft>
          <a:spcPct val="0"/>
        </a:spcAft>
        <a:buSzPct val="100000"/>
        <a:buChar char="•"/>
        <a:defRPr sz="3200">
          <a:solidFill>
            <a:srgbClr val="000000"/>
          </a:solidFill>
          <a:latin typeface="+mn-lt"/>
          <a:ea typeface="Arial" charset="0"/>
          <a:cs typeface="+mn-cs"/>
          <a:sym typeface="Arial" panose="020B0604020202020204" pitchFamily="34" charset="0"/>
        </a:defRPr>
      </a:lvl3pPr>
      <a:lvl4pPr marL="1736725" indent="-365125" algn="l" rtl="0" eaLnBrk="1" fontAlgn="base" hangingPunct="1">
        <a:spcBef>
          <a:spcPts val="700"/>
        </a:spcBef>
        <a:spcAft>
          <a:spcPct val="0"/>
        </a:spcAft>
        <a:buSzPct val="100000"/>
        <a:buChar char="–"/>
        <a:defRPr sz="3200">
          <a:solidFill>
            <a:srgbClr val="000000"/>
          </a:solidFill>
          <a:latin typeface="+mn-lt"/>
          <a:ea typeface="Arial" charset="0"/>
          <a:cs typeface="+mn-cs"/>
          <a:sym typeface="Arial" panose="020B0604020202020204" pitchFamily="34" charset="0"/>
        </a:defRPr>
      </a:lvl4pPr>
      <a:lvl5pPr marL="2235200" indent="-406400" algn="l" rtl="0" eaLnBrk="1" fontAlgn="base" hangingPunct="1">
        <a:spcBef>
          <a:spcPts val="700"/>
        </a:spcBef>
        <a:spcAft>
          <a:spcPct val="0"/>
        </a:spcAft>
        <a:buSzPct val="100000"/>
        <a:buChar char="»"/>
        <a:defRPr sz="3200">
          <a:solidFill>
            <a:srgbClr val="000000"/>
          </a:solidFill>
          <a:latin typeface="+mn-lt"/>
          <a:ea typeface="Arial" charset="0"/>
          <a:cs typeface="+mn-cs"/>
          <a:sym typeface="Arial" panose="020B0604020202020204" pitchFamily="34" charset="0"/>
        </a:defRPr>
      </a:lvl5pPr>
      <a:lvl6pPr marL="2692400" indent="-406400" algn="l" rtl="0" eaLnBrk="1" fontAlgn="base" hangingPunct="1">
        <a:spcBef>
          <a:spcPts val="700"/>
        </a:spcBef>
        <a:spcAft>
          <a:spcPct val="0"/>
        </a:spcAft>
        <a:buSzPct val="100000"/>
        <a:buChar char="»"/>
        <a:defRPr sz="3200">
          <a:solidFill>
            <a:srgbClr val="000000"/>
          </a:solidFill>
          <a:latin typeface="+mn-lt"/>
          <a:cs typeface="+mn-cs"/>
          <a:sym typeface="Arial" pitchFamily="34" charset="0"/>
        </a:defRPr>
      </a:lvl6pPr>
      <a:lvl7pPr marL="3149600" indent="-406400" algn="l" rtl="0" eaLnBrk="1" fontAlgn="base" hangingPunct="1">
        <a:spcBef>
          <a:spcPts val="700"/>
        </a:spcBef>
        <a:spcAft>
          <a:spcPct val="0"/>
        </a:spcAft>
        <a:buSzPct val="100000"/>
        <a:buChar char="»"/>
        <a:defRPr sz="3200">
          <a:solidFill>
            <a:srgbClr val="000000"/>
          </a:solidFill>
          <a:latin typeface="+mn-lt"/>
          <a:cs typeface="+mn-cs"/>
          <a:sym typeface="Arial" pitchFamily="34" charset="0"/>
        </a:defRPr>
      </a:lvl7pPr>
      <a:lvl8pPr marL="3606800" indent="-406400" algn="l" rtl="0" eaLnBrk="1" fontAlgn="base" hangingPunct="1">
        <a:spcBef>
          <a:spcPts val="700"/>
        </a:spcBef>
        <a:spcAft>
          <a:spcPct val="0"/>
        </a:spcAft>
        <a:buSzPct val="100000"/>
        <a:buChar char="»"/>
        <a:defRPr sz="3200">
          <a:solidFill>
            <a:srgbClr val="000000"/>
          </a:solidFill>
          <a:latin typeface="+mn-lt"/>
          <a:cs typeface="+mn-cs"/>
          <a:sym typeface="Arial" pitchFamily="34" charset="0"/>
        </a:defRPr>
      </a:lvl8pPr>
      <a:lvl9pPr marL="4064000" indent="-406400" algn="l" rtl="0" eaLnBrk="1" fontAlgn="base" hangingPunct="1">
        <a:spcBef>
          <a:spcPts val="700"/>
        </a:spcBef>
        <a:spcAft>
          <a:spcPct val="0"/>
        </a:spcAft>
        <a:buSzPct val="100000"/>
        <a:buChar char="»"/>
        <a:defRPr sz="3200">
          <a:solidFill>
            <a:srgbClr val="000000"/>
          </a:solidFill>
          <a:latin typeface="+mn-lt"/>
          <a:cs typeface="+mn-cs"/>
          <a:sym typeface="Arial" pitchFamily="34" charset="0"/>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egnaposto titolo 1">
            <a:extLst>
              <a:ext uri="{FF2B5EF4-FFF2-40B4-BE49-F238E27FC236}">
                <a16:creationId xmlns:a16="http://schemas.microsoft.com/office/drawing/2014/main" id="{58574809-C048-4E12-98D5-37E266AA3D3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4099" name="Segnaposto testo 2">
            <a:extLst>
              <a:ext uri="{FF2B5EF4-FFF2-40B4-BE49-F238E27FC236}">
                <a16:creationId xmlns:a16="http://schemas.microsoft.com/office/drawing/2014/main" id="{6810CD51-EAAE-4FA2-8003-2365AF83A19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id="{76235F7F-C6BB-4A16-B65C-D9E503791FDA}"/>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eaLnBrk="1" hangingPunct="1">
              <a:defRPr sz="1200">
                <a:solidFill>
                  <a:srgbClr val="898989"/>
                </a:solidFill>
                <a:latin typeface="Calibri" pitchFamily="34" charset="0"/>
                <a:ea typeface="ＭＳ Ｐゴシック" panose="020B0600070205080204" pitchFamily="34" charset="-128"/>
                <a:cs typeface="+mn-cs"/>
              </a:defRPr>
            </a:lvl1pPr>
          </a:lstStyle>
          <a:p>
            <a:pPr>
              <a:defRPr/>
            </a:pPr>
            <a:fld id="{42FB0788-02B7-425F-978B-7907B83D3EC9}"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C5314D7B-EB32-4B4D-A44A-6F8EF5BBC28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cs typeface="+mn-cs"/>
                <a:sym typeface="Arial" pitchFamily="34" charset="0"/>
              </a:defRPr>
            </a:lvl1pPr>
          </a:lstStyle>
          <a:p>
            <a:pPr>
              <a:defRPr/>
            </a:pPr>
            <a:endParaRPr lang="it-IT"/>
          </a:p>
        </p:txBody>
      </p:sp>
      <p:sp>
        <p:nvSpPr>
          <p:cNvPr id="6" name="Segnaposto numero diapositiva 5">
            <a:extLst>
              <a:ext uri="{FF2B5EF4-FFF2-40B4-BE49-F238E27FC236}">
                <a16:creationId xmlns:a16="http://schemas.microsoft.com/office/drawing/2014/main" id="{E9C9D438-A3C5-4266-93A8-C0246A7D505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ＭＳ Ｐゴシック" panose="020B0600070205080204" pitchFamily="34" charset="-128"/>
                <a:cs typeface="+mn-cs"/>
              </a:defRPr>
            </a:lvl1pPr>
          </a:lstStyle>
          <a:p>
            <a:pPr>
              <a:defRPr/>
            </a:pPr>
            <a:fld id="{22AD2818-8C80-4D2C-A62C-BA8D13DA4A82}"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7171" r:id="rId1"/>
    <p:sldLayoutId id="2147487172" r:id="rId2"/>
    <p:sldLayoutId id="2147487173" r:id="rId3"/>
    <p:sldLayoutId id="2147487174" r:id="rId4"/>
    <p:sldLayoutId id="2147487175" r:id="rId5"/>
    <p:sldLayoutId id="2147487176" r:id="rId6"/>
    <p:sldLayoutId id="2147487177" r:id="rId7"/>
    <p:sldLayoutId id="2147487178" r:id="rId8"/>
    <p:sldLayoutId id="2147487179" r:id="rId9"/>
    <p:sldLayoutId id="2147487180" r:id="rId10"/>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egnaposto titolo 1">
            <a:extLst>
              <a:ext uri="{FF2B5EF4-FFF2-40B4-BE49-F238E27FC236}">
                <a16:creationId xmlns:a16="http://schemas.microsoft.com/office/drawing/2014/main" id="{B5EBEC18-3C42-47A1-AD67-7C44260F2A5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5123" name="Segnaposto testo 2">
            <a:extLst>
              <a:ext uri="{FF2B5EF4-FFF2-40B4-BE49-F238E27FC236}">
                <a16:creationId xmlns:a16="http://schemas.microsoft.com/office/drawing/2014/main" id="{FF0BA7D4-F5D1-4210-BC72-F98EBDC10E3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id="{F0784652-DD6C-48FD-9B0B-31874E88EFED}"/>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eaLnBrk="1" hangingPunct="1">
              <a:defRPr sz="1200">
                <a:solidFill>
                  <a:srgbClr val="898989"/>
                </a:solidFill>
                <a:latin typeface="Calibri" pitchFamily="34" charset="0"/>
                <a:ea typeface="ＭＳ Ｐゴシック" panose="020B0600070205080204" pitchFamily="34" charset="-128"/>
                <a:cs typeface="+mn-cs"/>
              </a:defRPr>
            </a:lvl1pPr>
          </a:lstStyle>
          <a:p>
            <a:pPr>
              <a:defRPr/>
            </a:pPr>
            <a:fld id="{01405F52-A549-4FD4-A309-E7198CF213D1}"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D5297F7E-944E-491F-8162-53C39597969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cs typeface="+mn-cs"/>
                <a:sym typeface="Arial" pitchFamily="34" charset="0"/>
              </a:defRPr>
            </a:lvl1pPr>
          </a:lstStyle>
          <a:p>
            <a:pPr>
              <a:defRPr/>
            </a:pPr>
            <a:endParaRPr lang="it-IT"/>
          </a:p>
        </p:txBody>
      </p:sp>
      <p:sp>
        <p:nvSpPr>
          <p:cNvPr id="6" name="Segnaposto numero diapositiva 5">
            <a:extLst>
              <a:ext uri="{FF2B5EF4-FFF2-40B4-BE49-F238E27FC236}">
                <a16:creationId xmlns:a16="http://schemas.microsoft.com/office/drawing/2014/main" id="{2DF04643-81BD-418C-B479-56CA9207181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ＭＳ Ｐゴシック" panose="020B0600070205080204" pitchFamily="34" charset="-128"/>
                <a:cs typeface="+mn-cs"/>
              </a:defRPr>
            </a:lvl1pPr>
          </a:lstStyle>
          <a:p>
            <a:pPr>
              <a:defRPr/>
            </a:pPr>
            <a:fld id="{DDA1814F-31AD-4624-B801-7F3DC0A5FA2A}"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7181" r:id="rId1"/>
    <p:sldLayoutId id="2147487182" r:id="rId2"/>
    <p:sldLayoutId id="2147487183" r:id="rId3"/>
    <p:sldLayoutId id="2147487184" r:id="rId4"/>
    <p:sldLayoutId id="2147487185" r:id="rId5"/>
    <p:sldLayoutId id="2147487186" r:id="rId6"/>
    <p:sldLayoutId id="2147487187" r:id="rId7"/>
    <p:sldLayoutId id="2147487188" r:id="rId8"/>
    <p:sldLayoutId id="2147487189" r:id="rId9"/>
    <p:sldLayoutId id="2147487190" r:id="rId10"/>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egnaposto titolo 1">
            <a:extLst>
              <a:ext uri="{FF2B5EF4-FFF2-40B4-BE49-F238E27FC236}">
                <a16:creationId xmlns:a16="http://schemas.microsoft.com/office/drawing/2014/main" id="{26396353-30DE-44EE-92C4-B37DA8B98D0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6147" name="Segnaposto testo 2">
            <a:extLst>
              <a:ext uri="{FF2B5EF4-FFF2-40B4-BE49-F238E27FC236}">
                <a16:creationId xmlns:a16="http://schemas.microsoft.com/office/drawing/2014/main" id="{0145956A-90A6-41E7-A9FE-038EEDF641C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id="{8E6E4DF2-C8B2-4864-B9C1-75D06FCF8970}"/>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eaLnBrk="1" hangingPunct="1">
              <a:defRPr sz="1200">
                <a:solidFill>
                  <a:srgbClr val="898989"/>
                </a:solidFill>
                <a:latin typeface="Calibri" pitchFamily="34" charset="0"/>
                <a:ea typeface="ＭＳ Ｐゴシック" panose="020B0600070205080204" pitchFamily="34" charset="-128"/>
                <a:cs typeface="+mn-cs"/>
              </a:defRPr>
            </a:lvl1pPr>
          </a:lstStyle>
          <a:p>
            <a:pPr>
              <a:defRPr/>
            </a:pPr>
            <a:fld id="{C72E0163-4FB1-44C0-9C2E-629EF660B622}"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69E7E0DB-CC0B-45FF-8609-09B16A0ADE1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cs typeface="+mn-cs"/>
                <a:sym typeface="Arial" pitchFamily="34" charset="0"/>
              </a:defRPr>
            </a:lvl1pPr>
          </a:lstStyle>
          <a:p>
            <a:pPr>
              <a:defRPr/>
            </a:pPr>
            <a:endParaRPr lang="it-IT"/>
          </a:p>
        </p:txBody>
      </p:sp>
      <p:sp>
        <p:nvSpPr>
          <p:cNvPr id="6" name="Segnaposto numero diapositiva 5">
            <a:extLst>
              <a:ext uri="{FF2B5EF4-FFF2-40B4-BE49-F238E27FC236}">
                <a16:creationId xmlns:a16="http://schemas.microsoft.com/office/drawing/2014/main" id="{7D2ED458-7F8D-4245-AA90-E39B37CCC47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ＭＳ Ｐゴシック" panose="020B0600070205080204" pitchFamily="34" charset="-128"/>
                <a:cs typeface="+mn-cs"/>
              </a:defRPr>
            </a:lvl1pPr>
          </a:lstStyle>
          <a:p>
            <a:pPr>
              <a:defRPr/>
            </a:pPr>
            <a:fld id="{9457DF60-9E5B-4CF6-A129-5530EEE65201}"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7191" r:id="rId1"/>
    <p:sldLayoutId id="2147487192" r:id="rId2"/>
    <p:sldLayoutId id="2147487193" r:id="rId3"/>
    <p:sldLayoutId id="2147487194" r:id="rId4"/>
    <p:sldLayoutId id="2147487195" r:id="rId5"/>
    <p:sldLayoutId id="2147487196" r:id="rId6"/>
    <p:sldLayoutId id="2147487197" r:id="rId7"/>
    <p:sldLayoutId id="2147487198" r:id="rId8"/>
    <p:sldLayoutId id="2147487199" r:id="rId9"/>
    <p:sldLayoutId id="2147487200" r:id="rId10"/>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egnaposto titolo 1">
            <a:extLst>
              <a:ext uri="{FF2B5EF4-FFF2-40B4-BE49-F238E27FC236}">
                <a16:creationId xmlns:a16="http://schemas.microsoft.com/office/drawing/2014/main" id="{CEAE010A-5181-4089-BE34-7CBE2B587E5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7171" name="Segnaposto testo 2">
            <a:extLst>
              <a:ext uri="{FF2B5EF4-FFF2-40B4-BE49-F238E27FC236}">
                <a16:creationId xmlns:a16="http://schemas.microsoft.com/office/drawing/2014/main" id="{C5E84D5D-3FA9-4C37-B580-4C948946300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id="{400528D4-5B51-4E08-B9B4-80C8D08B4BF6}"/>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eaLnBrk="1" hangingPunct="1">
              <a:defRPr sz="1200">
                <a:solidFill>
                  <a:srgbClr val="898989"/>
                </a:solidFill>
                <a:latin typeface="Calibri" pitchFamily="34" charset="0"/>
                <a:ea typeface="ＭＳ Ｐゴシック" panose="020B0600070205080204" pitchFamily="34" charset="-128"/>
                <a:cs typeface="+mn-cs"/>
              </a:defRPr>
            </a:lvl1pPr>
          </a:lstStyle>
          <a:p>
            <a:pPr>
              <a:defRPr/>
            </a:pPr>
            <a:fld id="{512BA3D9-0375-44E7-AD75-1FA270776EA1}"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AC31D9A7-AC8E-43CB-8B7E-427766C7571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cs typeface="+mn-cs"/>
                <a:sym typeface="Arial" pitchFamily="34" charset="0"/>
              </a:defRPr>
            </a:lvl1pPr>
          </a:lstStyle>
          <a:p>
            <a:pPr>
              <a:defRPr/>
            </a:pPr>
            <a:endParaRPr lang="it-IT"/>
          </a:p>
        </p:txBody>
      </p:sp>
      <p:sp>
        <p:nvSpPr>
          <p:cNvPr id="6" name="Segnaposto numero diapositiva 5">
            <a:extLst>
              <a:ext uri="{FF2B5EF4-FFF2-40B4-BE49-F238E27FC236}">
                <a16:creationId xmlns:a16="http://schemas.microsoft.com/office/drawing/2014/main" id="{524CDD14-85C6-40C4-A604-E0AC1B6ED07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ＭＳ Ｐゴシック" panose="020B0600070205080204" pitchFamily="34" charset="-128"/>
                <a:cs typeface="+mn-cs"/>
              </a:defRPr>
            </a:lvl1pPr>
          </a:lstStyle>
          <a:p>
            <a:pPr>
              <a:defRPr/>
            </a:pPr>
            <a:fld id="{E8C95289-3233-4AE5-9104-52DB4BF476FA}"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7201" r:id="rId1"/>
    <p:sldLayoutId id="2147487202" r:id="rId2"/>
    <p:sldLayoutId id="2147487203" r:id="rId3"/>
    <p:sldLayoutId id="2147487204" r:id="rId4"/>
    <p:sldLayoutId id="2147487205" r:id="rId5"/>
    <p:sldLayoutId id="2147487206" r:id="rId6"/>
    <p:sldLayoutId id="2147487207" r:id="rId7"/>
    <p:sldLayoutId id="2147487208" r:id="rId8"/>
    <p:sldLayoutId id="2147487209" r:id="rId9"/>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egnaposto titolo 1">
            <a:extLst>
              <a:ext uri="{FF2B5EF4-FFF2-40B4-BE49-F238E27FC236}">
                <a16:creationId xmlns:a16="http://schemas.microsoft.com/office/drawing/2014/main" id="{65BAD007-FBB6-4397-8827-64F5AB8B500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8195" name="Segnaposto testo 2">
            <a:extLst>
              <a:ext uri="{FF2B5EF4-FFF2-40B4-BE49-F238E27FC236}">
                <a16:creationId xmlns:a16="http://schemas.microsoft.com/office/drawing/2014/main" id="{12C97011-3DEE-45F3-BB05-97F96F60488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id="{BA7BC461-ED81-4ED0-8AA1-B2795BF3E4F6}"/>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eaLnBrk="1" hangingPunct="1">
              <a:defRPr sz="1200">
                <a:solidFill>
                  <a:srgbClr val="898989"/>
                </a:solidFill>
                <a:latin typeface="Calibri" pitchFamily="34" charset="0"/>
                <a:ea typeface="ＭＳ Ｐゴシック" panose="020B0600070205080204" pitchFamily="34" charset="-128"/>
                <a:cs typeface="+mn-cs"/>
              </a:defRPr>
            </a:lvl1pPr>
          </a:lstStyle>
          <a:p>
            <a:pPr>
              <a:defRPr/>
            </a:pPr>
            <a:fld id="{6A2D443B-03FE-4FF5-B530-A16F9763417E}" type="datetimeFigureOut">
              <a:rPr lang="it-IT" altLang="it-IT"/>
              <a:pPr>
                <a:defRPr/>
              </a:pPr>
              <a:t>15/11/2022</a:t>
            </a:fld>
            <a:endParaRPr lang="it-IT" altLang="it-IT"/>
          </a:p>
        </p:txBody>
      </p:sp>
      <p:sp>
        <p:nvSpPr>
          <p:cNvPr id="5" name="Segnaposto piè di pagina 4">
            <a:extLst>
              <a:ext uri="{FF2B5EF4-FFF2-40B4-BE49-F238E27FC236}">
                <a16:creationId xmlns:a16="http://schemas.microsoft.com/office/drawing/2014/main" id="{74351672-12FE-4945-88C7-78AF420AF5A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cs typeface="+mn-cs"/>
                <a:sym typeface="Arial" pitchFamily="34" charset="0"/>
              </a:defRPr>
            </a:lvl1pPr>
          </a:lstStyle>
          <a:p>
            <a:pPr>
              <a:defRPr/>
            </a:pPr>
            <a:endParaRPr lang="it-IT"/>
          </a:p>
        </p:txBody>
      </p:sp>
      <p:sp>
        <p:nvSpPr>
          <p:cNvPr id="6" name="Segnaposto numero diapositiva 5">
            <a:extLst>
              <a:ext uri="{FF2B5EF4-FFF2-40B4-BE49-F238E27FC236}">
                <a16:creationId xmlns:a16="http://schemas.microsoft.com/office/drawing/2014/main" id="{71BF6260-41DE-4998-9B0E-8012B0A9FB0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ＭＳ Ｐゴシック" panose="020B0600070205080204" pitchFamily="34" charset="-128"/>
                <a:cs typeface="+mn-cs"/>
              </a:defRPr>
            </a:lvl1pPr>
          </a:lstStyle>
          <a:p>
            <a:pPr>
              <a:defRPr/>
            </a:pPr>
            <a:fld id="{1FF3F75A-D1F2-4A99-9262-EA7D84A1C070}"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7210" r:id="rId1"/>
    <p:sldLayoutId id="2147487211" r:id="rId2"/>
    <p:sldLayoutId id="2147487212" r:id="rId3"/>
    <p:sldLayoutId id="2147487213" r:id="rId4"/>
    <p:sldLayoutId id="2147487214" r:id="rId5"/>
    <p:sldLayoutId id="2147487215" r:id="rId6"/>
    <p:sldLayoutId id="2147487216" r:id="rId7"/>
    <p:sldLayoutId id="2147487217" r:id="rId8"/>
    <p:sldLayoutId id="2147487218" r:id="rId9"/>
    <p:sldLayoutId id="2147487219" r:id="rId10"/>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D7539E75-5752-4C66-919D-8A6B80C77279}"/>
              </a:ext>
            </a:extLst>
          </p:cNvPr>
          <p:cNvSpPr>
            <a:spLocks noChangeArrowheads="1"/>
          </p:cNvSpPr>
          <p:nvPr/>
        </p:nvSpPr>
        <p:spPr bwMode="auto">
          <a:xfrm>
            <a:off x="539750" y="549275"/>
            <a:ext cx="82296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4400">
                <a:solidFill>
                  <a:schemeClr val="tx1"/>
                </a:solidFill>
              </a:rPr>
              <a:t>Valutazione</a:t>
            </a:r>
          </a:p>
        </p:txBody>
      </p:sp>
      <p:sp>
        <p:nvSpPr>
          <p:cNvPr id="100355" name="Rectangle 3">
            <a:extLst>
              <a:ext uri="{FF2B5EF4-FFF2-40B4-BE49-F238E27FC236}">
                <a16:creationId xmlns:a16="http://schemas.microsoft.com/office/drawing/2014/main" id="{8E4C62F2-81E3-4296-86D6-FD6003D02442}"/>
              </a:ext>
            </a:extLst>
          </p:cNvPr>
          <p:cNvSpPr>
            <a:spLocks noChangeArrowheads="1"/>
          </p:cNvSpPr>
          <p:nvPr/>
        </p:nvSpPr>
        <p:spPr bwMode="auto">
          <a:xfrm>
            <a:off x="539750" y="1484313"/>
            <a:ext cx="8208963" cy="46085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spcBef>
                <a:spcPts val="700"/>
              </a:spcBef>
              <a:buSzPct val="100000"/>
            </a:pPr>
            <a:endParaRPr lang="it-IT" altLang="it-IT" sz="800" b="1"/>
          </a:p>
          <a:p>
            <a:pPr eaLnBrk="1" hangingPunct="1">
              <a:spcBef>
                <a:spcPts val="700"/>
              </a:spcBef>
              <a:buSzPct val="100000"/>
            </a:pPr>
            <a:r>
              <a:rPr lang="it-IT" altLang="it-IT" sz="2800" b="1"/>
              <a:t>Dal D. Lgs. 13 aprile 2017 n. 62  - </a:t>
            </a:r>
          </a:p>
          <a:p>
            <a:pPr eaLnBrk="1" hangingPunct="1">
              <a:spcBef>
                <a:spcPts val="700"/>
              </a:spcBef>
              <a:buSzPct val="100000"/>
            </a:pPr>
            <a:r>
              <a:rPr lang="it-IT" altLang="it-IT" sz="2800" b="1"/>
              <a:t>	Art. 1  Principi. Oggetto e finalità della valutazione e della certificazione</a:t>
            </a:r>
            <a:r>
              <a:rPr lang="it-IT" altLang="it-IT" sz="1600" b="1"/>
              <a:t> </a:t>
            </a:r>
          </a:p>
          <a:p>
            <a:pPr eaLnBrk="1" hangingPunct="1">
              <a:spcBef>
                <a:spcPts val="700"/>
              </a:spcBef>
              <a:buSzPct val="100000"/>
            </a:pPr>
            <a:endParaRPr lang="it-IT" altLang="it-IT" sz="800" b="1"/>
          </a:p>
          <a:p>
            <a:endParaRPr lang="it-IT" altLang="it-IT" sz="800" b="1"/>
          </a:p>
          <a:p>
            <a:pPr algn="dist">
              <a:buFontTx/>
              <a:buAutoNum type="arabicPeriod"/>
            </a:pPr>
            <a:r>
              <a:rPr lang="it-IT" altLang="it-IT" sz="2000" i="1"/>
              <a:t>La valutazione ha per oggetto il processo formativo e i risultati di apprendimento delle alunne e degli alunni, delle studentesse e degli studenti delle istituzioni scolastiche del sistema nazionale di istruzione e formazione, ha finalità formativa ed educativa e </a:t>
            </a:r>
          </a:p>
          <a:p>
            <a:pPr algn="dist"/>
            <a:r>
              <a:rPr lang="it-IT" altLang="it-IT" sz="2000" i="1"/>
              <a:t>   	concorre al miglioramento degli apprendimenti e al successo formativo degli stessi, documenta lo sviluppo dell'identità  personale e promuove la autovalutazione di ciascuno in relazione alle acquisizioni di conoscenze, abilità e competenze.</a:t>
            </a:r>
            <a:r>
              <a:rPr lang="it-IT" altLang="it-IT" sz="1600" i="1"/>
              <a:t> </a:t>
            </a:r>
          </a:p>
          <a:p>
            <a:endParaRPr lang="it-IT" altLang="it-IT" sz="1600" i="1"/>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BB6AAEF6-98A9-4490-912E-925C6BE7693C}"/>
              </a:ext>
            </a:extLst>
          </p:cNvPr>
          <p:cNvSpPr>
            <a:spLocks noChangeArrowheads="1"/>
          </p:cNvSpPr>
          <p:nvPr/>
        </p:nvSpPr>
        <p:spPr bwMode="auto">
          <a:xfrm>
            <a:off x="468313" y="333375"/>
            <a:ext cx="82296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2400" b="1">
                <a:solidFill>
                  <a:schemeClr val="hlink"/>
                </a:solidFill>
              </a:rPr>
              <a:t>LA VALUTAZIONE DEGLI ALUNNI CON DISABILITA’</a:t>
            </a:r>
            <a:r>
              <a:rPr lang="it-IT" altLang="it-IT" sz="2800" b="1">
                <a:solidFill>
                  <a:schemeClr val="hlink"/>
                </a:solidFill>
              </a:rPr>
              <a:t>  </a:t>
            </a:r>
          </a:p>
          <a:p>
            <a:pPr algn="ctr" eaLnBrk="1" hangingPunct="1"/>
            <a:r>
              <a:rPr lang="it-IT" altLang="it-IT" b="1">
                <a:solidFill>
                  <a:schemeClr val="hlink"/>
                </a:solidFill>
              </a:rPr>
              <a:t>(D. Lgs 13 aprile 2017 n. 62)</a:t>
            </a:r>
            <a:endParaRPr lang="it-IT" altLang="it-IT" sz="2800" b="1">
              <a:solidFill>
                <a:schemeClr val="accent2"/>
              </a:solidFill>
            </a:endParaRPr>
          </a:p>
        </p:txBody>
      </p:sp>
      <p:sp>
        <p:nvSpPr>
          <p:cNvPr id="109571" name="Text Box 11" descr="Gocce">
            <a:extLst>
              <a:ext uri="{FF2B5EF4-FFF2-40B4-BE49-F238E27FC236}">
                <a16:creationId xmlns:a16="http://schemas.microsoft.com/office/drawing/2014/main" id="{E5333CCF-0991-4159-A051-7B4D613108ED}"/>
              </a:ext>
            </a:extLst>
          </p:cNvPr>
          <p:cNvSpPr txBox="1">
            <a:spLocks noChangeArrowheads="1"/>
          </p:cNvSpPr>
          <p:nvPr/>
        </p:nvSpPr>
        <p:spPr bwMode="auto">
          <a:xfrm>
            <a:off x="539750" y="1196975"/>
            <a:ext cx="8208963" cy="525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3538" indent="-363538">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8001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2573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7145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1717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628900" indent="-3429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3086100" indent="-3429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543300" indent="-3429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4000500" indent="-3429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r>
              <a:rPr lang="it-IT" altLang="it-IT" b="1"/>
              <a:t>Art. 11 - Valutazione delle alunne e degli alunni con disabilità e disturbi </a:t>
            </a:r>
          </a:p>
          <a:p>
            <a:r>
              <a:rPr lang="it-IT" altLang="it-IT" b="1"/>
              <a:t>              specifici di apprendimento</a:t>
            </a:r>
            <a:r>
              <a:rPr lang="it-IT" altLang="it-IT"/>
              <a:t> </a:t>
            </a:r>
            <a:endParaRPr lang="it-IT" altLang="it-IT" sz="2400">
              <a:solidFill>
                <a:schemeClr val="tx1"/>
              </a:solidFill>
            </a:endParaRPr>
          </a:p>
          <a:p>
            <a:endParaRPr lang="it-IT" altLang="it-IT" sz="800">
              <a:solidFill>
                <a:schemeClr val="tx1"/>
              </a:solidFill>
            </a:endParaRPr>
          </a:p>
          <a:p>
            <a:pPr>
              <a:buFontTx/>
              <a:buAutoNum type="arabicPeriod"/>
            </a:pPr>
            <a:r>
              <a:rPr lang="it-IT" altLang="it-IT" sz="1400"/>
              <a:t>La valutazione delle alunne e degli alunni con disabilità certificata frequentanti il primo ciclo di istruzione è riferita al comportamento, alle discipline e alle attività svolte sulla base dei documenti previsti dall'articolo 12, comma 5, della legge 5 febbraio 1992 n. 104 … </a:t>
            </a:r>
          </a:p>
          <a:p>
            <a:endParaRPr lang="it-IT" altLang="it-IT" sz="400"/>
          </a:p>
          <a:p>
            <a:r>
              <a:rPr lang="it-IT" altLang="it-IT" sz="1400"/>
              <a:t>3. L'ammissione alla classe successiva e all'esame di Stato conclusivo del primo ciclo di istruzione avviene … tenendo a riferimento il piano educativo individualizzato. </a:t>
            </a:r>
          </a:p>
          <a:p>
            <a:endParaRPr lang="it-IT" altLang="it-IT" sz="400"/>
          </a:p>
          <a:p>
            <a:r>
              <a:rPr lang="it-IT" altLang="it-IT" sz="1400"/>
              <a:t>4. Le alunne e gli alunni con disabilità partecipano alle prove standardizzate … Il consiglio di classe o i docenti contitolari della classe possono prevedere adeguate misure compensative o dispensative per lo svolgimento delle prove e, ove non fossero sufficienti, predisporre specifici adattamenti della prova  ovvero l'esonero della prova. </a:t>
            </a:r>
          </a:p>
          <a:p>
            <a:endParaRPr lang="it-IT" altLang="it-IT" sz="400"/>
          </a:p>
          <a:p>
            <a:r>
              <a:rPr lang="it-IT" altLang="it-IT" sz="1400"/>
              <a:t>5. Le alunne e gli alunni con disabilità sostengono le prove di esame al termine del primo ciclo di istruzione con l'uso di attrezzature tecniche e sussidi didattici, nonché ogni altra forma di ausilio tecnico loro necessario, utilizzato nel corso dell'anno scolastico per l'attuazione del piano educativo individualizzato. </a:t>
            </a:r>
          </a:p>
          <a:p>
            <a:endParaRPr lang="it-IT" altLang="it-IT" sz="400"/>
          </a:p>
          <a:p>
            <a:r>
              <a:rPr lang="it-IT" altLang="it-IT" sz="1400"/>
              <a:t>6. Per lo svolgimento dell'esame di Stato conclusivo del primo ciclo di istruzione, la sottocommissione, sulla base del piano educativo individualizzato, relativo alle attività svolte, alle valutazioni effettuate e all'assistenza eventualmente prevista per l'autonomia e la comunicazione, predispone, se necessario … prove differenziate idonee a valutare il progresso dell'alunna o dell'alunno in rapporto alle sue potenzialità e ai livelli di apprendimento iniziali. Le prove differenziate hanno valore equivalente ai fini del superamento dell'esame e del conseguimento del diploma finale.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3EF0A2B6-BB43-4773-829A-E8EE4C4E2223}"/>
              </a:ext>
            </a:extLst>
          </p:cNvPr>
          <p:cNvSpPr>
            <a:spLocks noChangeArrowheads="1"/>
          </p:cNvSpPr>
          <p:nvPr/>
        </p:nvSpPr>
        <p:spPr bwMode="auto">
          <a:xfrm>
            <a:off x="457200" y="527050"/>
            <a:ext cx="8229600" cy="117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2800" b="1">
                <a:solidFill>
                  <a:schemeClr val="hlink"/>
                </a:solidFill>
              </a:rPr>
              <a:t>LA VALUTAZIONE DEGLI ALUNNI CON BISOGNI EDUCATIVI SPECIALI </a:t>
            </a:r>
          </a:p>
          <a:p>
            <a:pPr algn="ctr" eaLnBrk="1" hangingPunct="1"/>
            <a:r>
              <a:rPr lang="it-IT" altLang="it-IT" b="1">
                <a:solidFill>
                  <a:schemeClr val="hlink"/>
                </a:solidFill>
              </a:rPr>
              <a:t>(D. Lgs 13 aprile 2017 n. 62)</a:t>
            </a:r>
            <a:endParaRPr lang="it-IT" altLang="it-IT" sz="2800" b="1">
              <a:solidFill>
                <a:schemeClr val="accent2"/>
              </a:solidFill>
            </a:endParaRPr>
          </a:p>
        </p:txBody>
      </p:sp>
      <p:sp>
        <p:nvSpPr>
          <p:cNvPr id="110595" name="Text Box 11" descr="Gocce">
            <a:extLst>
              <a:ext uri="{FF2B5EF4-FFF2-40B4-BE49-F238E27FC236}">
                <a16:creationId xmlns:a16="http://schemas.microsoft.com/office/drawing/2014/main" id="{A16F80E6-6CED-4929-B527-B84516ABCEAD}"/>
              </a:ext>
            </a:extLst>
          </p:cNvPr>
          <p:cNvSpPr txBox="1">
            <a:spLocks noChangeArrowheads="1"/>
          </p:cNvSpPr>
          <p:nvPr/>
        </p:nvSpPr>
        <p:spPr bwMode="auto">
          <a:xfrm>
            <a:off x="539750" y="2047875"/>
            <a:ext cx="8208963" cy="405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3538" indent="-363538">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r>
              <a:rPr lang="it-IT" altLang="it-IT" b="1"/>
              <a:t>Art. 11 - Valutazione delle alunne e degli alunni con disabilità e disturbi </a:t>
            </a:r>
          </a:p>
          <a:p>
            <a:r>
              <a:rPr lang="it-IT" altLang="it-IT" b="1"/>
              <a:t>              specifici di apprendimento</a:t>
            </a:r>
            <a:r>
              <a:rPr lang="it-IT" altLang="it-IT"/>
              <a:t> </a:t>
            </a:r>
            <a:endParaRPr lang="it-IT" altLang="it-IT" sz="2400">
              <a:solidFill>
                <a:schemeClr val="tx1"/>
              </a:solidFill>
            </a:endParaRPr>
          </a:p>
          <a:p>
            <a:endParaRPr lang="it-IT" altLang="it-IT" sz="800">
              <a:solidFill>
                <a:schemeClr val="tx1"/>
              </a:solidFill>
            </a:endParaRPr>
          </a:p>
          <a:p>
            <a:r>
              <a:rPr lang="it-IT" altLang="it-IT"/>
              <a:t>9. Per le alunne e gli alunni con disturbi specifici di apprendimento (DSA) certificati ai sensi della legge 8 ottobre 2010, n. 170, la valutazione degli apprendimenti, incluse l'ammissione e la partecipazione all'esame finale del primo ciclo di istruzione, sono coerenti con il piano didattico personalizzato predisposto nella scuola primaria dai docenti contitolari della classe e nella scuola secondaria di primo grado dal consiglio di classe. </a:t>
            </a:r>
          </a:p>
          <a:p>
            <a:r>
              <a:rPr lang="it-IT" altLang="it-IT"/>
              <a:t>10. Per la valutazione delle alunne e degli alunni con DSA certificato le istituzioni scolastiche adottano modalità che consentono all'alunno di dimostrare effettivamente il livello di apprendimento conseguito, mediante l'applicazione delle misure dispensative e degli strumenti compensativi di cui alla legge 8 ottobre 2010, n. 170, indicati nel piano didattico personalizzato.</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832FD253-1443-466A-B1A2-7D2EBA401699}"/>
              </a:ext>
            </a:extLst>
          </p:cNvPr>
          <p:cNvSpPr>
            <a:spLocks noChangeArrowheads="1"/>
          </p:cNvSpPr>
          <p:nvPr/>
        </p:nvSpPr>
        <p:spPr bwMode="auto">
          <a:xfrm>
            <a:off x="468313" y="333375"/>
            <a:ext cx="8229600"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2800" b="1">
                <a:solidFill>
                  <a:schemeClr val="hlink"/>
                </a:solidFill>
              </a:rPr>
              <a:t>L’ESAME CONCLUSIVO </a:t>
            </a:r>
          </a:p>
          <a:p>
            <a:pPr algn="ctr" eaLnBrk="1" hangingPunct="1"/>
            <a:r>
              <a:rPr lang="it-IT" altLang="it-IT" sz="2800" b="1">
                <a:solidFill>
                  <a:schemeClr val="hlink"/>
                </a:solidFill>
              </a:rPr>
              <a:t>DEL I CICLO D’ISTRUZIONE</a:t>
            </a:r>
            <a:endParaRPr lang="it-IT" altLang="it-IT" sz="2800" b="1">
              <a:solidFill>
                <a:schemeClr val="accent2"/>
              </a:solidFill>
            </a:endParaRPr>
          </a:p>
        </p:txBody>
      </p:sp>
      <p:sp>
        <p:nvSpPr>
          <p:cNvPr id="111619" name="Text Box 11" descr="Gocce">
            <a:extLst>
              <a:ext uri="{FF2B5EF4-FFF2-40B4-BE49-F238E27FC236}">
                <a16:creationId xmlns:a16="http://schemas.microsoft.com/office/drawing/2014/main" id="{2AA2A9E2-DBED-43C0-AB94-5855E2F2F7A7}"/>
              </a:ext>
            </a:extLst>
          </p:cNvPr>
          <p:cNvSpPr txBox="1">
            <a:spLocks noChangeArrowheads="1"/>
          </p:cNvSpPr>
          <p:nvPr/>
        </p:nvSpPr>
        <p:spPr bwMode="auto">
          <a:xfrm>
            <a:off x="323850" y="1412875"/>
            <a:ext cx="8569325" cy="521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1938" indent="-261938">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b="1">
                <a:solidFill>
                  <a:schemeClr val="tx1"/>
                </a:solidFill>
              </a:rPr>
              <a:t>D. Lgs 13 aprile 2017 n. 62 </a:t>
            </a:r>
          </a:p>
          <a:p>
            <a:pPr algn="ctr" eaLnBrk="1" hangingPunct="1"/>
            <a:r>
              <a:rPr lang="it-IT" altLang="it-IT" b="1">
                <a:solidFill>
                  <a:schemeClr val="tx1"/>
                </a:solidFill>
              </a:rPr>
              <a:t>Art. 8  - Svolgimento ed esito dell'esame di Stato</a:t>
            </a:r>
          </a:p>
          <a:p>
            <a:r>
              <a:rPr lang="it-IT" altLang="it-IT" sz="800"/>
              <a:t> </a:t>
            </a:r>
          </a:p>
          <a:p>
            <a:r>
              <a:rPr lang="it-IT" altLang="it-IT"/>
              <a:t>1. L'esame di Stato conclusivo del primo ciclo di istruzione é finalizzato a verificare le conoscenze, le abilità e le competenze acquisite dall'alunna o dall'alunno anche in funzione orientativa. </a:t>
            </a:r>
          </a:p>
          <a:p>
            <a:r>
              <a:rPr lang="it-IT" altLang="it-IT" sz="1400"/>
              <a:t> </a:t>
            </a:r>
          </a:p>
          <a:p>
            <a:pPr algn="ctr"/>
            <a:r>
              <a:rPr lang="it-IT" altLang="it-IT" b="1">
                <a:solidFill>
                  <a:schemeClr val="tx1"/>
                </a:solidFill>
              </a:rPr>
              <a:t>Decreto MIUR del 3 ottobre 2017 n. 742 </a:t>
            </a:r>
          </a:p>
          <a:p>
            <a:pPr algn="ctr"/>
            <a:r>
              <a:rPr lang="it-IT" altLang="it-IT" b="1">
                <a:solidFill>
                  <a:schemeClr val="tx1"/>
                </a:solidFill>
              </a:rPr>
              <a:t>Art. 2 - </a:t>
            </a:r>
            <a:r>
              <a:rPr lang="it-IT" altLang="it-IT" b="1"/>
              <a:t>Ammissione all'esame dei candidati interni</a:t>
            </a:r>
          </a:p>
          <a:p>
            <a:pPr algn="ctr"/>
            <a:endParaRPr lang="it-IT" altLang="it-IT" sz="800" b="1"/>
          </a:p>
          <a:p>
            <a:r>
              <a:rPr lang="it-IT" altLang="it-IT"/>
              <a:t>In sede di scrutinio finale le alunne e gli alunni frequentanti le classi terze di scuola secondaria di primo grado in istituzioni scolastiche statali o paritarie sono ammessi all'esame di Stato conclusivo del primo ciclo di istruzione in presenza dei seguenti requisiti:</a:t>
            </a:r>
          </a:p>
          <a:p>
            <a:r>
              <a:rPr lang="it-IT" altLang="it-IT"/>
              <a:t>a) aver frequentato almeno tre quarti del monte ore annuale personalizzato … fatte salve le eventuali motivate deroghe deliberate dal collegio dei docenti;</a:t>
            </a:r>
          </a:p>
          <a:p>
            <a:r>
              <a:rPr lang="it-IT" altLang="it-IT"/>
              <a:t>b) non essere incorsi nella sanzione disciplinare della non ammissione all' esame di Stato … ;</a:t>
            </a:r>
          </a:p>
          <a:p>
            <a:r>
              <a:rPr lang="it-IT" altLang="it-IT"/>
              <a:t>c) aver partecipato alle prove nazionali di italiano, matematica e inglese predisposte dall'Invalsi.</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4D7C3CE9-37A8-48D6-904E-4DAC46898DF6}"/>
              </a:ext>
            </a:extLst>
          </p:cNvPr>
          <p:cNvSpPr>
            <a:spLocks noChangeArrowheads="1"/>
          </p:cNvSpPr>
          <p:nvPr/>
        </p:nvSpPr>
        <p:spPr bwMode="auto">
          <a:xfrm>
            <a:off x="468313" y="620713"/>
            <a:ext cx="8229600"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2800" b="1">
                <a:solidFill>
                  <a:schemeClr val="hlink"/>
                </a:solidFill>
              </a:rPr>
              <a:t>INVALSI </a:t>
            </a:r>
            <a:r>
              <a:rPr lang="it-IT" altLang="it-IT" sz="2400" b="1">
                <a:solidFill>
                  <a:schemeClr val="hlink"/>
                </a:solidFill>
              </a:rPr>
              <a:t>- Rilevazioni nazionali sugli apprendimenti</a:t>
            </a:r>
          </a:p>
          <a:p>
            <a:pPr algn="ctr" eaLnBrk="1" hangingPunct="1"/>
            <a:r>
              <a:rPr lang="it-IT" altLang="it-IT" sz="1600" b="1">
                <a:solidFill>
                  <a:schemeClr val="hlink"/>
                </a:solidFill>
              </a:rPr>
              <a:t>(D. Lgs 13 aprile 2017 n. 62)</a:t>
            </a:r>
          </a:p>
        </p:txBody>
      </p:sp>
      <p:sp>
        <p:nvSpPr>
          <p:cNvPr id="112643" name="Text Box 11" descr="Gocce">
            <a:extLst>
              <a:ext uri="{FF2B5EF4-FFF2-40B4-BE49-F238E27FC236}">
                <a16:creationId xmlns:a16="http://schemas.microsoft.com/office/drawing/2014/main" id="{05C2E0C0-EB8E-4668-8D30-81812F78AFF0}"/>
              </a:ext>
            </a:extLst>
          </p:cNvPr>
          <p:cNvSpPr txBox="1">
            <a:spLocks noChangeArrowheads="1"/>
          </p:cNvSpPr>
          <p:nvPr/>
        </p:nvSpPr>
        <p:spPr bwMode="auto">
          <a:xfrm>
            <a:off x="539750" y="1700213"/>
            <a:ext cx="8208963" cy="454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8001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2573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7145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1717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628900" indent="-3429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3086100" indent="-3429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543300" indent="-3429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4000500" indent="-3429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r>
              <a:rPr lang="it-IT" altLang="it-IT" b="1"/>
              <a:t>Art. 4 - </a:t>
            </a:r>
            <a:r>
              <a:rPr lang="it-IT" altLang="it-IT" b="1" u="sng"/>
              <a:t>scuola primaria </a:t>
            </a:r>
          </a:p>
          <a:p>
            <a:endParaRPr lang="it-IT" altLang="it-IT" sz="800" b="1" u="sng"/>
          </a:p>
          <a:p>
            <a:endParaRPr lang="it-IT" altLang="it-IT" sz="800" b="1"/>
          </a:p>
          <a:p>
            <a:pPr>
              <a:buFontTx/>
              <a:buAutoNum type="arabicPeriod"/>
            </a:pPr>
            <a:r>
              <a:rPr lang="it-IT" altLang="it-IT"/>
              <a:t>L'Istituto nazionale per la valutazione del sistema educativo di istruzione e formazione (INVALSI) … effettua </a:t>
            </a:r>
            <a:r>
              <a:rPr lang="it-IT" altLang="it-IT" u="sng"/>
              <a:t>rilevazioni nazionali sugli apprendimenti delle alunne e degli alunni in italiano, matematica e inglese</a:t>
            </a:r>
            <a:r>
              <a:rPr lang="it-IT" altLang="it-IT"/>
              <a:t> in coerenza con le Indicazioni Nazionali per il curricolo. Tali rilevazioni sono svolte nelle </a:t>
            </a:r>
            <a:r>
              <a:rPr lang="it-IT" altLang="it-IT" u="sng"/>
              <a:t>classi seconda e quinta di scuola primaria, …. ad eccezione della rilevazione di inglese effettuata esclusivamente  nella classe quinta</a:t>
            </a:r>
            <a:r>
              <a:rPr lang="it-IT" altLang="it-IT"/>
              <a:t>. </a:t>
            </a:r>
          </a:p>
          <a:p>
            <a:endParaRPr lang="it-IT" altLang="it-IT" sz="800"/>
          </a:p>
          <a:p>
            <a:r>
              <a:rPr lang="it-IT" altLang="it-IT"/>
              <a:t>2. Le rilevazioni degli apprendimenti contribuiscono al processo di autovalutazione delle istituzioni scolastiche e forniscono strumenti utili al progressivo miglioramento dell'efficacia della azione didattica. </a:t>
            </a:r>
          </a:p>
          <a:p>
            <a:endParaRPr lang="it-IT" altLang="it-IT" sz="800"/>
          </a:p>
          <a:p>
            <a:r>
              <a:rPr lang="it-IT" altLang="it-IT"/>
              <a:t>3. … </a:t>
            </a:r>
          </a:p>
          <a:p>
            <a:endParaRPr lang="it-IT" altLang="it-IT" sz="800"/>
          </a:p>
          <a:p>
            <a:r>
              <a:rPr lang="it-IT" altLang="it-IT"/>
              <a:t>4. Per la rilevazione di inglese, l'INVALSI predispone prove di </a:t>
            </a:r>
          </a:p>
          <a:p>
            <a:r>
              <a:rPr lang="it-IT" altLang="it-IT"/>
              <a:t>	posizionamento sulle abilita' di comprensione e uso della lingua, </a:t>
            </a:r>
          </a:p>
          <a:p>
            <a:r>
              <a:rPr lang="it-IT" altLang="it-IT"/>
              <a:t>	coerenti con il Quadro comune di riferimento Europeo per le lingue </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BBB643FE-3548-455F-9079-DD44374348A0}"/>
              </a:ext>
            </a:extLst>
          </p:cNvPr>
          <p:cNvSpPr>
            <a:spLocks noChangeArrowheads="1"/>
          </p:cNvSpPr>
          <p:nvPr/>
        </p:nvSpPr>
        <p:spPr bwMode="auto">
          <a:xfrm>
            <a:off x="468313" y="404813"/>
            <a:ext cx="8229600"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2800" b="1">
                <a:solidFill>
                  <a:schemeClr val="hlink"/>
                </a:solidFill>
              </a:rPr>
              <a:t>INVALSI </a:t>
            </a:r>
            <a:r>
              <a:rPr lang="it-IT" altLang="it-IT" sz="2400" b="1">
                <a:solidFill>
                  <a:schemeClr val="hlink"/>
                </a:solidFill>
              </a:rPr>
              <a:t>- Rilevazioni nazionali sugli apprendimenti</a:t>
            </a:r>
          </a:p>
          <a:p>
            <a:pPr algn="ctr" eaLnBrk="1" hangingPunct="1"/>
            <a:r>
              <a:rPr lang="it-IT" altLang="it-IT" sz="1600" b="1">
                <a:solidFill>
                  <a:schemeClr val="hlink"/>
                </a:solidFill>
              </a:rPr>
              <a:t>(D. Lgs 13 aprile 2017 n. 62)</a:t>
            </a:r>
          </a:p>
        </p:txBody>
      </p:sp>
      <p:sp>
        <p:nvSpPr>
          <p:cNvPr id="113667" name="Text Box 11" descr="Gocce">
            <a:extLst>
              <a:ext uri="{FF2B5EF4-FFF2-40B4-BE49-F238E27FC236}">
                <a16:creationId xmlns:a16="http://schemas.microsoft.com/office/drawing/2014/main" id="{402F1864-9A71-4F9A-A0AB-BC7BA8E68ACE}"/>
              </a:ext>
            </a:extLst>
          </p:cNvPr>
          <p:cNvSpPr txBox="1">
            <a:spLocks noChangeArrowheads="1"/>
          </p:cNvSpPr>
          <p:nvPr/>
        </p:nvSpPr>
        <p:spPr bwMode="auto">
          <a:xfrm>
            <a:off x="395288" y="1557338"/>
            <a:ext cx="8353425" cy="494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endParaRPr lang="it-IT" altLang="it-IT" sz="800" b="1"/>
          </a:p>
          <a:p>
            <a:r>
              <a:rPr lang="it-IT" altLang="it-IT" b="1"/>
              <a:t>Art. 6 - </a:t>
            </a:r>
            <a:r>
              <a:rPr lang="it-IT" altLang="it-IT" b="1" u="sng"/>
              <a:t>scuola secondaria di I grado  </a:t>
            </a:r>
          </a:p>
          <a:p>
            <a:endParaRPr lang="it-IT" altLang="it-IT" sz="800" b="1"/>
          </a:p>
          <a:p>
            <a:pPr>
              <a:buFontTx/>
              <a:buAutoNum type="arabicPeriod"/>
            </a:pPr>
            <a:r>
              <a:rPr lang="it-IT" altLang="it-IT"/>
              <a:t>L'INVALSI … effettua rilevazioni nazionali attraverso </a:t>
            </a:r>
            <a:r>
              <a:rPr lang="it-IT" altLang="it-IT" u="sng"/>
              <a:t>prove standardizzate,  computer based</a:t>
            </a:r>
            <a:r>
              <a:rPr lang="it-IT" altLang="it-IT"/>
              <a:t>, volte ad accertare i livelli generali e specifici di apprendimento conseguiti in italiano, matematica e inglese in coerenza con le indicazioni nazionali per il curricolo. Tali rilevazioni sono effettuate nella </a:t>
            </a:r>
            <a:r>
              <a:rPr lang="it-IT" altLang="it-IT" u="sng"/>
              <a:t>classe terza della scuola secondaria di primo grado</a:t>
            </a:r>
            <a:r>
              <a:rPr lang="it-IT" altLang="it-IT"/>
              <a:t> … </a:t>
            </a:r>
          </a:p>
          <a:p>
            <a:endParaRPr lang="it-IT" altLang="it-IT" sz="800"/>
          </a:p>
          <a:p>
            <a:r>
              <a:rPr lang="it-IT" altLang="it-IT"/>
              <a:t>2. Le prove di cui al comma 1 supportano il processo di autovalutazione delle istituzioni scolastiche e forniscono strumenti utili al progressivo miglioramento dell'efficacia della azione didattica. </a:t>
            </a:r>
          </a:p>
          <a:p>
            <a:endParaRPr lang="it-IT" altLang="it-IT" sz="800"/>
          </a:p>
          <a:p>
            <a:r>
              <a:rPr lang="it-IT" altLang="it-IT"/>
              <a:t>3. Per la </a:t>
            </a:r>
            <a:r>
              <a:rPr lang="it-IT" altLang="it-IT" u="sng"/>
              <a:t>prova di inglese</a:t>
            </a:r>
            <a:r>
              <a:rPr lang="it-IT" altLang="it-IT"/>
              <a:t>, l'INVALSI accerta i livelli di apprendimento attraverso prove di posizionamento sulle abilità di comprensione e uso della lingua, coerenti con il Quadro comune di riferimento europeo per le lingue …  </a:t>
            </a:r>
          </a:p>
          <a:p>
            <a:endParaRPr lang="it-IT" altLang="it-IT" sz="800"/>
          </a:p>
          <a:p>
            <a:r>
              <a:rPr lang="it-IT" altLang="it-IT"/>
              <a:t>4. </a:t>
            </a:r>
            <a:r>
              <a:rPr lang="it-IT" altLang="it-IT">
                <a:solidFill>
                  <a:schemeClr val="tx1"/>
                </a:solidFill>
              </a:rPr>
              <a:t>Le prove di cui al comma 1 si svolgono entro il mese di aprile e </a:t>
            </a:r>
          </a:p>
          <a:p>
            <a:r>
              <a:rPr lang="it-IT" altLang="it-IT">
                <a:solidFill>
                  <a:schemeClr val="tx1"/>
                </a:solidFill>
              </a:rPr>
              <a:t>	la relativa partecipazione rappresenta requisito di ammissione all'esame conclusivo del primo ciclo di istruzione … </a:t>
            </a:r>
          </a:p>
          <a:p>
            <a:endParaRPr lang="it-IT" altLang="it-IT" sz="80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8" descr="Gocce">
            <a:extLst>
              <a:ext uri="{FF2B5EF4-FFF2-40B4-BE49-F238E27FC236}">
                <a16:creationId xmlns:a16="http://schemas.microsoft.com/office/drawing/2014/main" id="{C9D6D708-8522-487F-BE90-375B53F485B8}"/>
              </a:ext>
            </a:extLst>
          </p:cNvPr>
          <p:cNvSpPr txBox="1">
            <a:spLocks noChangeArrowheads="1"/>
          </p:cNvSpPr>
          <p:nvPr/>
        </p:nvSpPr>
        <p:spPr bwMode="auto">
          <a:xfrm>
            <a:off x="323850" y="3644900"/>
            <a:ext cx="3959225" cy="1962150"/>
          </a:xfrm>
          <a:prstGeom prst="rect">
            <a:avLst/>
          </a:prstGeom>
          <a:solidFill>
            <a:schemeClr val="accent5">
              <a:lumMod val="20000"/>
              <a:lumOff val="80000"/>
            </a:schemeClr>
          </a:solidFill>
          <a:ln w="9525">
            <a:solidFill>
              <a:srgbClr val="000000"/>
            </a:solidFill>
            <a:miter lim="800000"/>
            <a:headEnd/>
            <a:tailEnd/>
          </a:ln>
        </p:spPr>
        <p:txBody>
          <a:bodyPr>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spcBef>
                <a:spcPct val="50000"/>
              </a:spcBef>
              <a:defRPr/>
            </a:pPr>
            <a:r>
              <a:rPr lang="it-IT" altLang="it-IT" sz="2800">
                <a:solidFill>
                  <a:srgbClr val="143D67"/>
                </a:solidFill>
              </a:rPr>
              <a:t>INTERNA</a:t>
            </a:r>
          </a:p>
          <a:p>
            <a:pPr algn="ctr" eaLnBrk="1" hangingPunct="1">
              <a:spcBef>
                <a:spcPct val="50000"/>
              </a:spcBef>
              <a:defRPr/>
            </a:pPr>
            <a:r>
              <a:rPr lang="it-IT" altLang="it-IT" sz="2000">
                <a:solidFill>
                  <a:srgbClr val="143D67"/>
                </a:solidFill>
              </a:rPr>
              <a:t>Valutazione periodica ed annuale degli apprendimenti e dei processi sottesi </a:t>
            </a:r>
          </a:p>
          <a:p>
            <a:pPr algn="ctr" eaLnBrk="1" hangingPunct="1">
              <a:spcBef>
                <a:spcPct val="50000"/>
              </a:spcBef>
              <a:defRPr/>
            </a:pPr>
            <a:endParaRPr lang="it-IT" altLang="it-IT" sz="1600">
              <a:solidFill>
                <a:srgbClr val="FF6699"/>
              </a:solidFill>
            </a:endParaRPr>
          </a:p>
        </p:txBody>
      </p:sp>
      <p:sp>
        <p:nvSpPr>
          <p:cNvPr id="17411" name="Text Box 9" descr="Gocce">
            <a:extLst>
              <a:ext uri="{FF2B5EF4-FFF2-40B4-BE49-F238E27FC236}">
                <a16:creationId xmlns:a16="http://schemas.microsoft.com/office/drawing/2014/main" id="{744A9089-664E-4BD5-9C08-9949CC37CAAB}"/>
              </a:ext>
            </a:extLst>
          </p:cNvPr>
          <p:cNvSpPr txBox="1">
            <a:spLocks noChangeArrowheads="1"/>
          </p:cNvSpPr>
          <p:nvPr/>
        </p:nvSpPr>
        <p:spPr bwMode="auto">
          <a:xfrm>
            <a:off x="4716463" y="3644900"/>
            <a:ext cx="4103687" cy="1962150"/>
          </a:xfrm>
          <a:prstGeom prst="rect">
            <a:avLst/>
          </a:prstGeom>
          <a:solidFill>
            <a:schemeClr val="accent5">
              <a:lumMod val="20000"/>
              <a:lumOff val="80000"/>
            </a:schemeClr>
          </a:solidFill>
          <a:ln w="9525">
            <a:solidFill>
              <a:srgbClr val="000000"/>
            </a:solidFill>
            <a:miter lim="800000"/>
            <a:headEnd/>
            <a:tailEnd/>
          </a:ln>
        </p:spPr>
        <p:txBody>
          <a:bodyPr>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spcBef>
                <a:spcPct val="50000"/>
              </a:spcBef>
              <a:defRPr/>
            </a:pPr>
            <a:r>
              <a:rPr lang="it-IT" altLang="it-IT" sz="2800">
                <a:solidFill>
                  <a:srgbClr val="143D67"/>
                </a:solidFill>
              </a:rPr>
              <a:t>ESTERNA (</a:t>
            </a:r>
            <a:r>
              <a:rPr lang="it-IT" altLang="it-IT" sz="2000">
                <a:solidFill>
                  <a:srgbClr val="143D67"/>
                </a:solidFill>
              </a:rPr>
              <a:t>INVALSI)</a:t>
            </a:r>
          </a:p>
          <a:p>
            <a:pPr algn="ctr" eaLnBrk="1" hangingPunct="1">
              <a:spcBef>
                <a:spcPct val="50000"/>
              </a:spcBef>
              <a:defRPr/>
            </a:pPr>
            <a:r>
              <a:rPr lang="it-IT" altLang="it-IT" sz="2000">
                <a:solidFill>
                  <a:srgbClr val="143D67"/>
                </a:solidFill>
              </a:rPr>
              <a:t>Istituto Nazionale per la Valutazione del Sistema educativo di Istruzione e di formazione</a:t>
            </a:r>
          </a:p>
          <a:p>
            <a:pPr algn="ctr" eaLnBrk="1" hangingPunct="1">
              <a:spcBef>
                <a:spcPct val="50000"/>
              </a:spcBef>
              <a:defRPr/>
            </a:pPr>
            <a:endParaRPr lang="it-IT" altLang="it-IT" sz="1600">
              <a:solidFill>
                <a:srgbClr val="143D67"/>
              </a:solidFill>
            </a:endParaRPr>
          </a:p>
        </p:txBody>
      </p:sp>
      <p:sp>
        <p:nvSpPr>
          <p:cNvPr id="17412" name="Text Box 10">
            <a:extLst>
              <a:ext uri="{FF2B5EF4-FFF2-40B4-BE49-F238E27FC236}">
                <a16:creationId xmlns:a16="http://schemas.microsoft.com/office/drawing/2014/main" id="{925EF055-A062-4AF3-A84F-59A89FB2B9B2}"/>
              </a:ext>
            </a:extLst>
          </p:cNvPr>
          <p:cNvSpPr txBox="1">
            <a:spLocks noChangeArrowheads="1"/>
          </p:cNvSpPr>
          <p:nvPr/>
        </p:nvSpPr>
        <p:spPr bwMode="auto">
          <a:xfrm>
            <a:off x="2195513" y="1404938"/>
            <a:ext cx="5149850" cy="800100"/>
          </a:xfrm>
          <a:prstGeom prst="rect">
            <a:avLst/>
          </a:prstGeom>
          <a:solidFill>
            <a:schemeClr val="accent6">
              <a:lumMod val="60000"/>
              <a:lumOff val="40000"/>
            </a:schemeClr>
          </a:solidFill>
          <a:ln w="38100" cmpd="sng">
            <a:solidFill>
              <a:srgbClr val="002060"/>
            </a:solidFill>
          </a:ln>
        </p:spPr>
        <p:txBody>
          <a:bodyPr>
            <a:spAutoFit/>
          </a:bodyPr>
          <a:lstStyle>
            <a:lvl1pPr eaLnBrk="0">
              <a:defRPr>
                <a:solidFill>
                  <a:srgbClr val="000000"/>
                </a:solidFill>
                <a:latin typeface="Arial" pitchFamily="34" charset="0"/>
                <a:cs typeface="Arial" pitchFamily="34" charset="0"/>
                <a:sym typeface="Arial" pitchFamily="34" charset="0"/>
              </a:defRPr>
            </a:lvl1pPr>
            <a:lvl2pPr marL="742950" indent="-285750" eaLnBrk="0">
              <a:defRPr>
                <a:solidFill>
                  <a:srgbClr val="000000"/>
                </a:solidFill>
                <a:latin typeface="Arial" pitchFamily="34" charset="0"/>
                <a:cs typeface="Arial" pitchFamily="34" charset="0"/>
                <a:sym typeface="Arial" pitchFamily="34" charset="0"/>
              </a:defRPr>
            </a:lvl2pPr>
            <a:lvl3pPr marL="1143000" indent="-228600" eaLnBrk="0">
              <a:defRPr>
                <a:solidFill>
                  <a:srgbClr val="000000"/>
                </a:solidFill>
                <a:latin typeface="Arial" pitchFamily="34" charset="0"/>
                <a:cs typeface="Arial" pitchFamily="34" charset="0"/>
                <a:sym typeface="Arial" pitchFamily="34" charset="0"/>
              </a:defRPr>
            </a:lvl3pPr>
            <a:lvl4pPr marL="1600200" indent="-228600" eaLnBrk="0">
              <a:defRPr>
                <a:solidFill>
                  <a:srgbClr val="000000"/>
                </a:solidFill>
                <a:latin typeface="Arial" pitchFamily="34" charset="0"/>
                <a:cs typeface="Arial" pitchFamily="34" charset="0"/>
                <a:sym typeface="Arial" pitchFamily="34" charset="0"/>
              </a:defRPr>
            </a:lvl4pPr>
            <a:lvl5pPr marL="2057400" indent="-228600" eaLnBrk="0">
              <a:defRPr>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a:solidFill>
                  <a:srgbClr val="000000"/>
                </a:solidFill>
                <a:latin typeface="Arial" pitchFamily="34" charset="0"/>
                <a:cs typeface="Arial" pitchFamily="34" charset="0"/>
                <a:sym typeface="Arial" pitchFamily="34" charset="0"/>
              </a:defRPr>
            </a:lvl9pPr>
          </a:lstStyle>
          <a:p>
            <a:pPr algn="ctr">
              <a:spcBef>
                <a:spcPct val="20000"/>
              </a:spcBef>
              <a:defRPr/>
            </a:pPr>
            <a:r>
              <a:rPr lang="it-IT" altLang="it-IT" sz="4400" dirty="0">
                <a:solidFill>
                  <a:schemeClr val="tx1"/>
                </a:solidFill>
                <a:ea typeface="+mn-ea"/>
              </a:rPr>
              <a:t>VALUTAZIONE</a:t>
            </a:r>
          </a:p>
        </p:txBody>
      </p:sp>
      <p:sp>
        <p:nvSpPr>
          <p:cNvPr id="101381" name="AutoShape 11">
            <a:extLst>
              <a:ext uri="{FF2B5EF4-FFF2-40B4-BE49-F238E27FC236}">
                <a16:creationId xmlns:a16="http://schemas.microsoft.com/office/drawing/2014/main" id="{5940E26A-D782-4194-971B-F2452881A837}"/>
              </a:ext>
            </a:extLst>
          </p:cNvPr>
          <p:cNvSpPr>
            <a:spLocks noChangeArrowheads="1"/>
          </p:cNvSpPr>
          <p:nvPr/>
        </p:nvSpPr>
        <p:spPr bwMode="auto">
          <a:xfrm rot="7735440">
            <a:off x="2635250" y="2709863"/>
            <a:ext cx="1296988" cy="576262"/>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CCFFCC"/>
          </a:solidFill>
          <a:ln w="9525">
            <a:solidFill>
              <a:schemeClr val="tx1"/>
            </a:solidFill>
            <a:miter lim="800000"/>
            <a:headEnd/>
            <a:tailEnd/>
          </a:ln>
        </p:spPr>
        <p:txBody>
          <a:bodyPr wrap="none" anchor="ctr"/>
          <a:lstStyle/>
          <a:p>
            <a:endParaRPr lang="it-IT"/>
          </a:p>
        </p:txBody>
      </p:sp>
      <p:sp>
        <p:nvSpPr>
          <p:cNvPr id="101382" name="AutoShape 12">
            <a:extLst>
              <a:ext uri="{FF2B5EF4-FFF2-40B4-BE49-F238E27FC236}">
                <a16:creationId xmlns:a16="http://schemas.microsoft.com/office/drawing/2014/main" id="{6382CDAF-C9BB-4B01-A848-F2231B673191}"/>
              </a:ext>
            </a:extLst>
          </p:cNvPr>
          <p:cNvSpPr>
            <a:spLocks noChangeArrowheads="1"/>
          </p:cNvSpPr>
          <p:nvPr/>
        </p:nvSpPr>
        <p:spPr bwMode="auto">
          <a:xfrm rot="3021072">
            <a:off x="5220494" y="2709069"/>
            <a:ext cx="1295400" cy="576262"/>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CCFFCC"/>
          </a:solidFill>
          <a:ln w="9525">
            <a:solidFill>
              <a:schemeClr val="tx1"/>
            </a:solidFill>
            <a:miter lim="800000"/>
            <a:headEnd/>
            <a:tailEnd/>
          </a:ln>
        </p:spPr>
        <p:txBody>
          <a:bodyPr wrap="none" anchor="ctr"/>
          <a:lstStyle/>
          <a:p>
            <a:endParaRPr lang="it-IT"/>
          </a:p>
        </p:txBody>
      </p:sp>
      <p:sp>
        <p:nvSpPr>
          <p:cNvPr id="101383" name="Text Box 4" descr="Gocce">
            <a:extLst>
              <a:ext uri="{FF2B5EF4-FFF2-40B4-BE49-F238E27FC236}">
                <a16:creationId xmlns:a16="http://schemas.microsoft.com/office/drawing/2014/main" id="{12B0B323-183F-4371-B7A5-73026264AD39}"/>
              </a:ext>
            </a:extLst>
          </p:cNvPr>
          <p:cNvSpPr txBox="1">
            <a:spLocks noChangeArrowheads="1"/>
          </p:cNvSpPr>
          <p:nvPr/>
        </p:nvSpPr>
        <p:spPr bwMode="auto">
          <a:xfrm>
            <a:off x="395288" y="404813"/>
            <a:ext cx="8280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r>
              <a:rPr lang="it-IT" altLang="it-IT">
                <a:solidFill>
                  <a:schemeClr val="tx1"/>
                </a:solidFill>
              </a:rPr>
              <a:t>Prendendo le mosse da tali indicazioni, la valutazione all’interno dell’Istituto viene articolata come illustrato di seguito.</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B370E49F-AEF4-4844-8495-D0055829B72B}"/>
              </a:ext>
            </a:extLst>
          </p:cNvPr>
          <p:cNvSpPr>
            <a:spLocks noChangeArrowheads="1"/>
          </p:cNvSpPr>
          <p:nvPr/>
        </p:nvSpPr>
        <p:spPr bwMode="auto">
          <a:xfrm>
            <a:off x="468313" y="476250"/>
            <a:ext cx="8229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3200" u="sng">
                <a:solidFill>
                  <a:schemeClr val="tx1"/>
                </a:solidFill>
              </a:rPr>
              <a:t>Scuola dell’infanzia</a:t>
            </a:r>
          </a:p>
        </p:txBody>
      </p:sp>
      <p:sp>
        <p:nvSpPr>
          <p:cNvPr id="102403" name="Rectangle 3">
            <a:extLst>
              <a:ext uri="{FF2B5EF4-FFF2-40B4-BE49-F238E27FC236}">
                <a16:creationId xmlns:a16="http://schemas.microsoft.com/office/drawing/2014/main" id="{60ECAB5C-FDFC-4ABF-85B6-F1B5D1CF7DAE}"/>
              </a:ext>
            </a:extLst>
          </p:cNvPr>
          <p:cNvSpPr>
            <a:spLocks noChangeArrowheads="1"/>
          </p:cNvSpPr>
          <p:nvPr/>
        </p:nvSpPr>
        <p:spPr bwMode="auto">
          <a:xfrm>
            <a:off x="1366838" y="1773238"/>
            <a:ext cx="7597775"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spcBef>
                <a:spcPts val="700"/>
              </a:spcBef>
              <a:buSzPct val="100000"/>
            </a:pPr>
            <a:r>
              <a:rPr lang="it-IT" altLang="it-IT" sz="2000">
                <a:solidFill>
                  <a:schemeClr val="accent2"/>
                </a:solidFill>
              </a:rPr>
              <a:t>  </a:t>
            </a:r>
            <a:r>
              <a:rPr lang="it-IT" altLang="it-IT" sz="2000">
                <a:solidFill>
                  <a:schemeClr val="hlink"/>
                </a:solidFill>
              </a:rPr>
              <a:t>SERVE PER</a:t>
            </a:r>
            <a:r>
              <a:rPr lang="it-IT" altLang="it-IT" sz="2000">
                <a:solidFill>
                  <a:schemeClr val="accent2"/>
                </a:solidFill>
              </a:rPr>
              <a:t>                </a:t>
            </a:r>
            <a:r>
              <a:rPr lang="it-IT" altLang="it-IT" sz="2000"/>
              <a:t>la conoscenza dell’alunno</a:t>
            </a:r>
          </a:p>
          <a:p>
            <a:pPr eaLnBrk="1" hangingPunct="1">
              <a:spcBef>
                <a:spcPts val="700"/>
              </a:spcBef>
              <a:buSzPct val="100000"/>
            </a:pPr>
            <a:r>
              <a:rPr lang="it-IT" altLang="it-IT" sz="2000"/>
              <a:t>                                       la valutazione del processo di 					maturazione </a:t>
            </a:r>
          </a:p>
          <a:p>
            <a:pPr eaLnBrk="1" hangingPunct="1">
              <a:spcBef>
                <a:spcPts val="700"/>
              </a:spcBef>
              <a:buSzPct val="100000"/>
            </a:pPr>
            <a:r>
              <a:rPr lang="it-IT" altLang="it-IT" sz="2000"/>
              <a:t>                                       la valutazione dello sviluppo delle </a:t>
            </a:r>
          </a:p>
          <a:p>
            <a:pPr eaLnBrk="1" hangingPunct="1">
              <a:spcBef>
                <a:spcPts val="700"/>
              </a:spcBef>
              <a:buSzPct val="100000"/>
            </a:pPr>
            <a:r>
              <a:rPr lang="it-IT" altLang="it-IT" sz="2000"/>
              <a:t>                                       competenze</a:t>
            </a:r>
          </a:p>
          <a:p>
            <a:pPr eaLnBrk="1" hangingPunct="1">
              <a:spcBef>
                <a:spcPts val="700"/>
              </a:spcBef>
              <a:buSzPct val="100000"/>
            </a:pPr>
            <a:endParaRPr lang="it-IT" altLang="it-IT" sz="2000"/>
          </a:p>
          <a:p>
            <a:pPr eaLnBrk="1" hangingPunct="1">
              <a:spcBef>
                <a:spcPts val="700"/>
              </a:spcBef>
              <a:buSzPct val="100000"/>
            </a:pPr>
            <a:r>
              <a:rPr lang="it-IT" altLang="it-IT" sz="2000">
                <a:solidFill>
                  <a:schemeClr val="accent2"/>
                </a:solidFill>
              </a:rPr>
              <a:t>  </a:t>
            </a:r>
            <a:r>
              <a:rPr lang="it-IT" altLang="it-IT" sz="2000">
                <a:solidFill>
                  <a:schemeClr val="hlink"/>
                </a:solidFill>
              </a:rPr>
              <a:t>MODALITA’ 		</a:t>
            </a:r>
            <a:r>
              <a:rPr lang="it-IT" altLang="it-IT" sz="2000"/>
              <a:t>osservazioni     			  				sistematiche: iniziale, intermedia e finale</a:t>
            </a:r>
          </a:p>
          <a:p>
            <a:pPr eaLnBrk="1" hangingPunct="1">
              <a:spcBef>
                <a:spcPts val="700"/>
              </a:spcBef>
              <a:buSzPct val="100000"/>
            </a:pPr>
            <a:r>
              <a:rPr lang="it-IT" altLang="it-IT" sz="2000"/>
              <a:t>                                                                                 </a:t>
            </a:r>
          </a:p>
          <a:p>
            <a:pPr eaLnBrk="1" hangingPunct="1">
              <a:spcBef>
                <a:spcPts val="700"/>
              </a:spcBef>
              <a:buSzPct val="100000"/>
              <a:buFont typeface="Wingdings" panose="05000000000000000000" pitchFamily="2" charset="2"/>
              <a:buNone/>
            </a:pPr>
            <a:r>
              <a:rPr lang="it-IT" altLang="it-IT" sz="2000">
                <a:solidFill>
                  <a:schemeClr val="hlink"/>
                </a:solidFill>
              </a:rPr>
              <a:t>  STRUMENTI</a:t>
            </a:r>
            <a:r>
              <a:rPr lang="it-IT" altLang="it-IT" sz="2000"/>
              <a:t> 		griglie, schede di valutazione </a:t>
            </a:r>
          </a:p>
        </p:txBody>
      </p:sp>
      <p:sp>
        <p:nvSpPr>
          <p:cNvPr id="102404" name="Line 4">
            <a:extLst>
              <a:ext uri="{FF2B5EF4-FFF2-40B4-BE49-F238E27FC236}">
                <a16:creationId xmlns:a16="http://schemas.microsoft.com/office/drawing/2014/main" id="{B47D6AF1-ACAA-4450-B28B-C1E3607B9CF1}"/>
              </a:ext>
            </a:extLst>
          </p:cNvPr>
          <p:cNvSpPr>
            <a:spLocks noChangeShapeType="1"/>
          </p:cNvSpPr>
          <p:nvPr/>
        </p:nvSpPr>
        <p:spPr bwMode="auto">
          <a:xfrm>
            <a:off x="3219450" y="1968500"/>
            <a:ext cx="6477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02405" name="Line 13">
            <a:extLst>
              <a:ext uri="{FF2B5EF4-FFF2-40B4-BE49-F238E27FC236}">
                <a16:creationId xmlns:a16="http://schemas.microsoft.com/office/drawing/2014/main" id="{49E8D45B-567B-405E-A564-09D3AA4BE749}"/>
              </a:ext>
            </a:extLst>
          </p:cNvPr>
          <p:cNvSpPr>
            <a:spLocks noChangeShapeType="1"/>
          </p:cNvSpPr>
          <p:nvPr/>
        </p:nvSpPr>
        <p:spPr bwMode="auto">
          <a:xfrm>
            <a:off x="3170238" y="42926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02406" name="Text Box 15" descr="Gocce">
            <a:extLst>
              <a:ext uri="{FF2B5EF4-FFF2-40B4-BE49-F238E27FC236}">
                <a16:creationId xmlns:a16="http://schemas.microsoft.com/office/drawing/2014/main" id="{0A9845EC-172F-493F-A070-244D7E4B56B8}"/>
              </a:ext>
            </a:extLst>
          </p:cNvPr>
          <p:cNvSpPr txBox="1">
            <a:spLocks noChangeArrowheads="1"/>
          </p:cNvSpPr>
          <p:nvPr/>
        </p:nvSpPr>
        <p:spPr bwMode="auto">
          <a:xfrm>
            <a:off x="179388" y="20605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endParaRPr lang="it-IT" altLang="it-IT">
              <a:solidFill>
                <a:schemeClr val="tx1"/>
              </a:solidFill>
            </a:endParaRPr>
          </a:p>
        </p:txBody>
      </p:sp>
      <p:sp>
        <p:nvSpPr>
          <p:cNvPr id="18439" name="Text Box 17">
            <a:extLst>
              <a:ext uri="{FF2B5EF4-FFF2-40B4-BE49-F238E27FC236}">
                <a16:creationId xmlns:a16="http://schemas.microsoft.com/office/drawing/2014/main" id="{74B302BD-C7B1-481E-A362-82800FBB6FC2}"/>
              </a:ext>
            </a:extLst>
          </p:cNvPr>
          <p:cNvSpPr txBox="1">
            <a:spLocks noChangeArrowheads="1"/>
          </p:cNvSpPr>
          <p:nvPr/>
        </p:nvSpPr>
        <p:spPr bwMode="auto">
          <a:xfrm>
            <a:off x="250825" y="1600200"/>
            <a:ext cx="936625" cy="4383088"/>
          </a:xfrm>
          <a:prstGeom prst="rect">
            <a:avLst/>
          </a:prstGeom>
          <a:solidFill>
            <a:schemeClr val="accent6">
              <a:lumMod val="60000"/>
              <a:lumOff val="40000"/>
            </a:schemeClr>
          </a:solidFill>
          <a:ln>
            <a:noFill/>
          </a:ln>
        </p:spPr>
        <p:txBody>
          <a:bodyPr>
            <a:spAutoFit/>
          </a:bodyPr>
          <a:lstStyle>
            <a:lvl1pPr algn="l">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lgn="l">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lgn="l">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lgn="l">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lgn="l">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defRPr/>
            </a:pPr>
            <a:r>
              <a:rPr lang="it-IT" altLang="it-IT" sz="2400">
                <a:solidFill>
                  <a:schemeClr val="tx1"/>
                </a:solidFill>
              </a:rPr>
              <a:t>V</a:t>
            </a:r>
          </a:p>
          <a:p>
            <a:pPr algn="ctr" eaLnBrk="1" hangingPunct="1">
              <a:defRPr/>
            </a:pPr>
            <a:r>
              <a:rPr lang="it-IT" altLang="it-IT" sz="2400">
                <a:solidFill>
                  <a:schemeClr val="tx1"/>
                </a:solidFill>
              </a:rPr>
              <a:t>A</a:t>
            </a:r>
          </a:p>
          <a:p>
            <a:pPr algn="ctr" eaLnBrk="1" hangingPunct="1">
              <a:defRPr/>
            </a:pPr>
            <a:r>
              <a:rPr lang="it-IT" altLang="it-IT" sz="2400">
                <a:solidFill>
                  <a:schemeClr val="tx1"/>
                </a:solidFill>
              </a:rPr>
              <a:t>L</a:t>
            </a:r>
          </a:p>
          <a:p>
            <a:pPr algn="ctr" eaLnBrk="1" hangingPunct="1">
              <a:defRPr/>
            </a:pPr>
            <a:r>
              <a:rPr lang="it-IT" altLang="it-IT" sz="2400">
                <a:solidFill>
                  <a:schemeClr val="tx1"/>
                </a:solidFill>
              </a:rPr>
              <a:t>U</a:t>
            </a:r>
          </a:p>
          <a:p>
            <a:pPr algn="ctr" eaLnBrk="1" hangingPunct="1">
              <a:defRPr/>
            </a:pPr>
            <a:r>
              <a:rPr lang="it-IT" altLang="it-IT" sz="2400">
                <a:solidFill>
                  <a:schemeClr val="tx1"/>
                </a:solidFill>
              </a:rPr>
              <a:t>T</a:t>
            </a:r>
          </a:p>
          <a:p>
            <a:pPr algn="ctr" eaLnBrk="1" hangingPunct="1">
              <a:defRPr/>
            </a:pPr>
            <a:r>
              <a:rPr lang="it-IT" altLang="it-IT" sz="2400">
                <a:solidFill>
                  <a:schemeClr val="tx1"/>
                </a:solidFill>
              </a:rPr>
              <a:t>A</a:t>
            </a:r>
          </a:p>
          <a:p>
            <a:pPr algn="ctr" eaLnBrk="1" hangingPunct="1">
              <a:defRPr/>
            </a:pPr>
            <a:r>
              <a:rPr lang="it-IT" altLang="it-IT" sz="2400">
                <a:solidFill>
                  <a:schemeClr val="tx1"/>
                </a:solidFill>
              </a:rPr>
              <a:t>Z</a:t>
            </a:r>
          </a:p>
          <a:p>
            <a:pPr algn="ctr" eaLnBrk="1" hangingPunct="1">
              <a:defRPr/>
            </a:pPr>
            <a:r>
              <a:rPr lang="it-IT" altLang="it-IT" sz="2400">
                <a:solidFill>
                  <a:schemeClr val="tx1"/>
                </a:solidFill>
              </a:rPr>
              <a:t>I</a:t>
            </a:r>
          </a:p>
          <a:p>
            <a:pPr algn="ctr" eaLnBrk="1" hangingPunct="1">
              <a:defRPr/>
            </a:pPr>
            <a:r>
              <a:rPr lang="it-IT" altLang="it-IT" sz="2400">
                <a:solidFill>
                  <a:schemeClr val="tx1"/>
                </a:solidFill>
              </a:rPr>
              <a:t>O</a:t>
            </a:r>
          </a:p>
          <a:p>
            <a:pPr algn="ctr" eaLnBrk="1" hangingPunct="1">
              <a:defRPr/>
            </a:pPr>
            <a:r>
              <a:rPr lang="it-IT" altLang="it-IT" sz="2400">
                <a:solidFill>
                  <a:schemeClr val="tx1"/>
                </a:solidFill>
              </a:rPr>
              <a:t>N</a:t>
            </a:r>
          </a:p>
          <a:p>
            <a:pPr algn="ctr" eaLnBrk="1" hangingPunct="1">
              <a:defRPr/>
            </a:pPr>
            <a:r>
              <a:rPr lang="it-IT" altLang="it-IT" sz="2400">
                <a:solidFill>
                  <a:schemeClr val="tx1"/>
                </a:solidFill>
              </a:rPr>
              <a:t>E</a:t>
            </a:r>
          </a:p>
          <a:p>
            <a:pPr algn="ctr" eaLnBrk="1" hangingPunct="1">
              <a:defRPr/>
            </a:pPr>
            <a:r>
              <a:rPr lang="it-IT" altLang="it-IT">
                <a:solidFill>
                  <a:schemeClr val="tx1"/>
                </a:solidFill>
              </a:rPr>
              <a:t>interna</a:t>
            </a:r>
          </a:p>
        </p:txBody>
      </p:sp>
      <p:sp>
        <p:nvSpPr>
          <p:cNvPr id="102408" name="Line 13">
            <a:extLst>
              <a:ext uri="{FF2B5EF4-FFF2-40B4-BE49-F238E27FC236}">
                <a16:creationId xmlns:a16="http://schemas.microsoft.com/office/drawing/2014/main" id="{46AB324B-6095-4D0D-9A53-3ABD688F8696}"/>
              </a:ext>
            </a:extLst>
          </p:cNvPr>
          <p:cNvSpPr>
            <a:spLocks noChangeShapeType="1"/>
          </p:cNvSpPr>
          <p:nvPr/>
        </p:nvSpPr>
        <p:spPr bwMode="auto">
          <a:xfrm>
            <a:off x="3170238" y="5373688"/>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60F92A1A-60E9-4830-8F61-0BD66F45CD99}"/>
              </a:ext>
            </a:extLst>
          </p:cNvPr>
          <p:cNvSpPr>
            <a:spLocks noChangeArrowheads="1"/>
          </p:cNvSpPr>
          <p:nvPr/>
        </p:nvSpPr>
        <p:spPr bwMode="auto">
          <a:xfrm>
            <a:off x="468313" y="476250"/>
            <a:ext cx="8229600"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3200" u="sng">
                <a:solidFill>
                  <a:schemeClr val="tx1"/>
                </a:solidFill>
              </a:rPr>
              <a:t>Scuola primaria e secondaria</a:t>
            </a:r>
          </a:p>
        </p:txBody>
      </p:sp>
      <p:sp>
        <p:nvSpPr>
          <p:cNvPr id="103427" name="Rectangle 3">
            <a:extLst>
              <a:ext uri="{FF2B5EF4-FFF2-40B4-BE49-F238E27FC236}">
                <a16:creationId xmlns:a16="http://schemas.microsoft.com/office/drawing/2014/main" id="{F9FCFEFF-63B2-4449-B7ED-203AEF8EA62D}"/>
              </a:ext>
            </a:extLst>
          </p:cNvPr>
          <p:cNvSpPr>
            <a:spLocks noChangeArrowheads="1"/>
          </p:cNvSpPr>
          <p:nvPr/>
        </p:nvSpPr>
        <p:spPr bwMode="auto">
          <a:xfrm>
            <a:off x="1258888" y="1628775"/>
            <a:ext cx="74898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spcBef>
                <a:spcPts val="700"/>
              </a:spcBef>
              <a:buSzPct val="100000"/>
            </a:pPr>
            <a:endParaRPr lang="it-IT" altLang="it-IT" sz="2000">
              <a:solidFill>
                <a:schemeClr val="hlink"/>
              </a:solidFill>
            </a:endParaRPr>
          </a:p>
          <a:p>
            <a:pPr eaLnBrk="1" hangingPunct="1">
              <a:spcBef>
                <a:spcPts val="700"/>
              </a:spcBef>
              <a:buSzPct val="100000"/>
            </a:pPr>
            <a:r>
              <a:rPr lang="it-IT" altLang="it-IT" sz="2000">
                <a:solidFill>
                  <a:schemeClr val="hlink"/>
                </a:solidFill>
              </a:rPr>
              <a:t>RICHIEDE</a:t>
            </a:r>
            <a:r>
              <a:rPr lang="it-IT" altLang="it-IT" sz="2000">
                <a:solidFill>
                  <a:schemeClr val="accent2"/>
                </a:solidFill>
              </a:rPr>
              <a:t> </a:t>
            </a:r>
            <a:r>
              <a:rPr lang="it-IT" altLang="it-IT" sz="2000"/>
              <a:t>: - una valutazione </a:t>
            </a:r>
            <a:r>
              <a:rPr lang="it-IT" altLang="it-IT" sz="2000" b="1"/>
              <a:t>INIZIALE </a:t>
            </a:r>
            <a:r>
              <a:rPr lang="it-IT" altLang="it-IT" sz="2000"/>
              <a:t>a scopo</a:t>
            </a:r>
            <a:r>
              <a:rPr lang="it-IT" altLang="it-IT" sz="2000" b="1"/>
              <a:t> </a:t>
            </a:r>
            <a:r>
              <a:rPr lang="it-IT" altLang="it-IT" sz="2000"/>
              <a:t>conoscitivo</a:t>
            </a:r>
          </a:p>
          <a:p>
            <a:pPr eaLnBrk="1" hangingPunct="1">
              <a:spcBef>
                <a:spcPts val="700"/>
              </a:spcBef>
              <a:buSzPct val="100000"/>
            </a:pPr>
            <a:r>
              <a:rPr lang="it-IT" altLang="it-IT" sz="2000"/>
              <a:t>                      (test d’ingresso);</a:t>
            </a:r>
          </a:p>
          <a:p>
            <a:pPr eaLnBrk="1" hangingPunct="1">
              <a:spcBef>
                <a:spcPts val="700"/>
              </a:spcBef>
              <a:buSzPct val="100000"/>
            </a:pPr>
            <a:r>
              <a:rPr lang="it-IT" altLang="it-IT" sz="2000"/>
              <a:t>                    - una valutazione </a:t>
            </a:r>
            <a:r>
              <a:rPr lang="it-IT" altLang="it-IT" sz="2000" b="1"/>
              <a:t>IN ITINERE</a:t>
            </a:r>
            <a:r>
              <a:rPr lang="it-IT" altLang="it-IT" sz="2000"/>
              <a:t> per monitorare il </a:t>
            </a:r>
          </a:p>
          <a:p>
            <a:pPr eaLnBrk="1" hangingPunct="1">
              <a:spcBef>
                <a:spcPts val="700"/>
              </a:spcBef>
              <a:buSzPct val="100000"/>
            </a:pPr>
            <a:r>
              <a:rPr lang="it-IT" altLang="it-IT" sz="2000"/>
              <a:t>                      processo di apprendimento, orientare e formare;</a:t>
            </a:r>
          </a:p>
          <a:p>
            <a:pPr eaLnBrk="1" hangingPunct="1">
              <a:spcBef>
                <a:spcPts val="700"/>
              </a:spcBef>
              <a:buSzPct val="100000"/>
            </a:pPr>
            <a:r>
              <a:rPr lang="it-IT" altLang="it-IT" sz="2000"/>
              <a:t>                    - prove </a:t>
            </a:r>
            <a:r>
              <a:rPr lang="it-IT" altLang="it-IT" sz="2000" b="1"/>
              <a:t>FINALI  </a:t>
            </a:r>
            <a:r>
              <a:rPr lang="it-IT" altLang="it-IT" sz="2000"/>
              <a:t>con valore sommativo del percorso.</a:t>
            </a:r>
          </a:p>
          <a:p>
            <a:pPr eaLnBrk="1" hangingPunct="1">
              <a:spcBef>
                <a:spcPts val="700"/>
              </a:spcBef>
              <a:buSzPct val="100000"/>
            </a:pPr>
            <a:r>
              <a:rPr lang="it-IT" altLang="it-IT" sz="2000"/>
              <a:t>                   </a:t>
            </a:r>
          </a:p>
          <a:p>
            <a:pPr eaLnBrk="1" hangingPunct="1">
              <a:spcBef>
                <a:spcPts val="700"/>
              </a:spcBef>
              <a:buSzPct val="100000"/>
            </a:pPr>
            <a:r>
              <a:rPr lang="it-IT" altLang="it-IT" sz="2000">
                <a:solidFill>
                  <a:schemeClr val="hlink"/>
                </a:solidFill>
              </a:rPr>
              <a:t>STRUMENTI</a:t>
            </a:r>
            <a:r>
              <a:rPr lang="it-IT" altLang="it-IT" sz="2000"/>
              <a:t>:  - prove oggettive strutturate e semistrutturate;</a:t>
            </a:r>
          </a:p>
          <a:p>
            <a:pPr eaLnBrk="1" hangingPunct="1">
              <a:spcBef>
                <a:spcPts val="700"/>
              </a:spcBef>
              <a:buSzPct val="100000"/>
            </a:pPr>
            <a:r>
              <a:rPr lang="it-IT" altLang="it-IT" sz="2000"/>
              <a:t>                        - prove orali e scritte;</a:t>
            </a:r>
          </a:p>
          <a:p>
            <a:pPr eaLnBrk="1" hangingPunct="1">
              <a:spcBef>
                <a:spcPts val="700"/>
              </a:spcBef>
              <a:buSzPct val="100000"/>
            </a:pPr>
            <a:r>
              <a:rPr lang="it-IT" altLang="it-IT" sz="2000"/>
              <a:t>                        - osservazioni sistematiche.</a:t>
            </a:r>
            <a:endParaRPr lang="it-IT" altLang="it-IT" sz="2000">
              <a:solidFill>
                <a:schemeClr val="accent2"/>
              </a:solidFill>
            </a:endParaRPr>
          </a:p>
        </p:txBody>
      </p:sp>
      <p:sp>
        <p:nvSpPr>
          <p:cNvPr id="103428" name="Text Box 17">
            <a:extLst>
              <a:ext uri="{FF2B5EF4-FFF2-40B4-BE49-F238E27FC236}">
                <a16:creationId xmlns:a16="http://schemas.microsoft.com/office/drawing/2014/main" id="{F493AF48-29B3-43E6-9604-8F1186D46E3F}"/>
              </a:ext>
            </a:extLst>
          </p:cNvPr>
          <p:cNvSpPr txBox="1">
            <a:spLocks noChangeArrowheads="1"/>
          </p:cNvSpPr>
          <p:nvPr/>
        </p:nvSpPr>
        <p:spPr bwMode="auto">
          <a:xfrm>
            <a:off x="250825" y="1600200"/>
            <a:ext cx="936625" cy="43830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2400">
                <a:solidFill>
                  <a:schemeClr val="tx1"/>
                </a:solidFill>
              </a:rPr>
              <a:t>V</a:t>
            </a:r>
          </a:p>
          <a:p>
            <a:pPr algn="ctr" eaLnBrk="1" hangingPunct="1"/>
            <a:r>
              <a:rPr lang="it-IT" altLang="it-IT" sz="2400">
                <a:solidFill>
                  <a:schemeClr val="tx1"/>
                </a:solidFill>
              </a:rPr>
              <a:t>A</a:t>
            </a:r>
          </a:p>
          <a:p>
            <a:pPr algn="ctr" eaLnBrk="1" hangingPunct="1"/>
            <a:r>
              <a:rPr lang="it-IT" altLang="it-IT" sz="2400">
                <a:solidFill>
                  <a:schemeClr val="tx1"/>
                </a:solidFill>
              </a:rPr>
              <a:t>L</a:t>
            </a:r>
          </a:p>
          <a:p>
            <a:pPr algn="ctr" eaLnBrk="1" hangingPunct="1"/>
            <a:r>
              <a:rPr lang="it-IT" altLang="it-IT" sz="2400">
                <a:solidFill>
                  <a:schemeClr val="tx1"/>
                </a:solidFill>
              </a:rPr>
              <a:t>U</a:t>
            </a:r>
          </a:p>
          <a:p>
            <a:pPr algn="ctr" eaLnBrk="1" hangingPunct="1"/>
            <a:r>
              <a:rPr lang="it-IT" altLang="it-IT" sz="2400">
                <a:solidFill>
                  <a:schemeClr val="tx1"/>
                </a:solidFill>
              </a:rPr>
              <a:t>T</a:t>
            </a:r>
          </a:p>
          <a:p>
            <a:pPr algn="ctr" eaLnBrk="1" hangingPunct="1"/>
            <a:r>
              <a:rPr lang="it-IT" altLang="it-IT" sz="2400">
                <a:solidFill>
                  <a:schemeClr val="tx1"/>
                </a:solidFill>
              </a:rPr>
              <a:t>A</a:t>
            </a:r>
          </a:p>
          <a:p>
            <a:pPr algn="ctr" eaLnBrk="1" hangingPunct="1"/>
            <a:r>
              <a:rPr lang="it-IT" altLang="it-IT" sz="2400">
                <a:solidFill>
                  <a:schemeClr val="tx1"/>
                </a:solidFill>
              </a:rPr>
              <a:t>Z</a:t>
            </a:r>
          </a:p>
          <a:p>
            <a:pPr algn="ctr" eaLnBrk="1" hangingPunct="1"/>
            <a:r>
              <a:rPr lang="it-IT" altLang="it-IT" sz="2400">
                <a:solidFill>
                  <a:schemeClr val="tx1"/>
                </a:solidFill>
              </a:rPr>
              <a:t>I</a:t>
            </a:r>
          </a:p>
          <a:p>
            <a:pPr algn="ctr" eaLnBrk="1" hangingPunct="1"/>
            <a:r>
              <a:rPr lang="it-IT" altLang="it-IT" sz="2400">
                <a:solidFill>
                  <a:schemeClr val="tx1"/>
                </a:solidFill>
              </a:rPr>
              <a:t>O</a:t>
            </a:r>
          </a:p>
          <a:p>
            <a:pPr algn="ctr" eaLnBrk="1" hangingPunct="1"/>
            <a:r>
              <a:rPr lang="it-IT" altLang="it-IT" sz="2400">
                <a:solidFill>
                  <a:schemeClr val="tx1"/>
                </a:solidFill>
              </a:rPr>
              <a:t>N</a:t>
            </a:r>
          </a:p>
          <a:p>
            <a:pPr algn="ctr" eaLnBrk="1" hangingPunct="1"/>
            <a:r>
              <a:rPr lang="it-IT" altLang="it-IT" sz="2400">
                <a:solidFill>
                  <a:schemeClr val="tx1"/>
                </a:solidFill>
              </a:rPr>
              <a:t>E</a:t>
            </a:r>
          </a:p>
          <a:p>
            <a:pPr algn="ctr" eaLnBrk="1" hangingPunct="1"/>
            <a:r>
              <a:rPr lang="it-IT" altLang="it-IT">
                <a:solidFill>
                  <a:schemeClr val="tx1"/>
                </a:solidFill>
              </a:rPr>
              <a:t>interna</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117574A-7550-43F3-B5E4-AF9B65B909DD}"/>
              </a:ext>
            </a:extLst>
          </p:cNvPr>
          <p:cNvSpPr>
            <a:spLocks noChangeArrowheads="1"/>
          </p:cNvSpPr>
          <p:nvPr/>
        </p:nvSpPr>
        <p:spPr bwMode="auto">
          <a:xfrm>
            <a:off x="468313" y="404813"/>
            <a:ext cx="8424862" cy="611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endParaRPr lang="it-IT" altLang="it-IT" sz="800" i="1"/>
          </a:p>
          <a:p>
            <a:r>
              <a:rPr lang="it-IT" altLang="it-IT" sz="2200">
                <a:solidFill>
                  <a:srgbClr val="19A74F"/>
                </a:solidFill>
              </a:rPr>
              <a:t>Il risultato del lavoro di valutazione, articolato a livello disciplinare, sommato ad un confronto costante tra insegnanti, confluisce nella definizione della scheda di valutazione. </a:t>
            </a:r>
            <a:br>
              <a:rPr lang="it-IT" altLang="it-IT" sz="2400">
                <a:solidFill>
                  <a:srgbClr val="19A74F"/>
                </a:solidFill>
              </a:rPr>
            </a:br>
            <a:br>
              <a:rPr lang="it-IT" altLang="it-IT" sz="800">
                <a:solidFill>
                  <a:srgbClr val="19A74F"/>
                </a:solidFill>
              </a:rPr>
            </a:br>
            <a:r>
              <a:rPr lang="it-IT" altLang="it-IT" sz="800">
                <a:solidFill>
                  <a:srgbClr val="19A74F"/>
                </a:solidFill>
              </a:rPr>
              <a:t>                                                               </a:t>
            </a:r>
            <a:r>
              <a:rPr lang="it-IT" altLang="it-IT" sz="2200">
                <a:solidFill>
                  <a:srgbClr val="19A74F"/>
                </a:solidFill>
              </a:rPr>
              <a:t>Questa presenta due sezioni: </a:t>
            </a:r>
          </a:p>
          <a:p>
            <a:pPr algn="ctr"/>
            <a:r>
              <a:rPr lang="it-IT" altLang="it-IT" sz="2200">
                <a:solidFill>
                  <a:srgbClr val="19A74F"/>
                </a:solidFill>
              </a:rPr>
              <a:t>valutazione disciplinare (1) e del comportamento (2) </a:t>
            </a:r>
          </a:p>
          <a:p>
            <a:pPr algn="ctr"/>
            <a:endParaRPr lang="it-IT" altLang="it-IT" sz="1200"/>
          </a:p>
          <a:p>
            <a:pPr algn="ctr"/>
            <a:r>
              <a:rPr lang="it-IT" altLang="it-IT" sz="3200"/>
              <a:t>***********</a:t>
            </a:r>
          </a:p>
          <a:p>
            <a:pPr algn="ctr"/>
            <a:endParaRPr lang="it-IT" altLang="it-IT" sz="400"/>
          </a:p>
          <a:p>
            <a:r>
              <a:rPr lang="it-IT" altLang="it-IT" b="1"/>
              <a:t>Circolare MIUR 1865 del 10 ottobre 2017 </a:t>
            </a:r>
          </a:p>
          <a:p>
            <a:endParaRPr lang="it-IT" altLang="it-IT" sz="800" b="1"/>
          </a:p>
          <a:p>
            <a:pPr algn="just"/>
            <a:r>
              <a:rPr lang="it-IT" altLang="it-IT" i="1">
                <a:solidFill>
                  <a:schemeClr val="tx1"/>
                </a:solidFill>
              </a:rPr>
              <a:t> … la </a:t>
            </a:r>
            <a:r>
              <a:rPr lang="it-IT" altLang="it-IT" b="1" i="1">
                <a:solidFill>
                  <a:schemeClr val="tx1"/>
                </a:solidFill>
              </a:rPr>
              <a:t>valutazione periodica e finale</a:t>
            </a:r>
            <a:r>
              <a:rPr lang="it-IT" altLang="it-IT" i="1">
                <a:solidFill>
                  <a:schemeClr val="tx1"/>
                </a:solidFill>
              </a:rPr>
              <a:t> viene integrata con la descrizione dei</a:t>
            </a:r>
          </a:p>
          <a:p>
            <a:pPr algn="just"/>
            <a:r>
              <a:rPr lang="it-IT" altLang="it-IT" i="1">
                <a:solidFill>
                  <a:schemeClr val="tx1"/>
                </a:solidFill>
              </a:rPr>
              <a:t>     processi formativi (in termini di progressi nello sviluppo culturale. personale e sociale) e del livello globale di sviluppo degli apprendimenti conseguito …</a:t>
            </a:r>
          </a:p>
          <a:p>
            <a:pPr algn="just"/>
            <a:endParaRPr lang="it-IT" altLang="it-IT" sz="800" i="1">
              <a:solidFill>
                <a:schemeClr val="tx1"/>
              </a:solidFill>
            </a:endParaRPr>
          </a:p>
          <a:p>
            <a:pPr algn="just"/>
            <a:r>
              <a:rPr lang="it-IT" altLang="it-IT" i="1">
                <a:solidFill>
                  <a:schemeClr val="tx1"/>
                </a:solidFill>
              </a:rPr>
              <a:t>La </a:t>
            </a:r>
            <a:r>
              <a:rPr lang="it-IT" altLang="it-IT" b="1" i="1">
                <a:solidFill>
                  <a:schemeClr val="tx1"/>
                </a:solidFill>
              </a:rPr>
              <a:t>valutazione del comportamento</a:t>
            </a:r>
            <a:r>
              <a:rPr lang="it-IT" altLang="it-IT" i="1"/>
              <a:t> … viene espressa, per tutto il primo ciclo, mediante un giudizio sintetico che fa riferimento allo sviluppo delle competenze di cittadinanza e, per quanto attiene alla scuola secondaria di primo grado, allo Statuto delle studentesse e degli studenti e al Patto di corresponsabilità approvato dall'istituzione scolastica …</a:t>
            </a:r>
            <a:endParaRPr lang="it-IT" altLang="it-IT" sz="320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4" descr="Gocce">
            <a:extLst>
              <a:ext uri="{FF2B5EF4-FFF2-40B4-BE49-F238E27FC236}">
                <a16:creationId xmlns:a16="http://schemas.microsoft.com/office/drawing/2014/main" id="{A8A4116E-40AF-4778-A774-AC9861EA896B}"/>
              </a:ext>
            </a:extLst>
          </p:cNvPr>
          <p:cNvSpPr txBox="1">
            <a:spLocks noChangeArrowheads="1"/>
          </p:cNvSpPr>
          <p:nvPr/>
        </p:nvSpPr>
        <p:spPr bwMode="auto">
          <a:xfrm>
            <a:off x="6424613" y="2420938"/>
            <a:ext cx="1892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endParaRPr lang="it-IT" altLang="it-IT">
              <a:solidFill>
                <a:schemeClr val="tx1"/>
              </a:solidFill>
            </a:endParaRPr>
          </a:p>
        </p:txBody>
      </p:sp>
      <p:graphicFrame>
        <p:nvGraphicFramePr>
          <p:cNvPr id="67615" name="Group 31">
            <a:extLst>
              <a:ext uri="{FF2B5EF4-FFF2-40B4-BE49-F238E27FC236}">
                <a16:creationId xmlns:a16="http://schemas.microsoft.com/office/drawing/2014/main" id="{C5390E47-8C51-42AB-851E-E593292EC903}"/>
              </a:ext>
            </a:extLst>
          </p:cNvPr>
          <p:cNvGraphicFramePr>
            <a:graphicFrameLocks noGrp="1"/>
          </p:cNvGraphicFramePr>
          <p:nvPr/>
        </p:nvGraphicFramePr>
        <p:xfrm>
          <a:off x="395288" y="1897063"/>
          <a:ext cx="8329612" cy="4480284"/>
        </p:xfrm>
        <a:graphic>
          <a:graphicData uri="http://schemas.openxmlformats.org/drawingml/2006/table">
            <a:tbl>
              <a:tblPr/>
              <a:tblGrid>
                <a:gridCol w="1895059">
                  <a:extLst>
                    <a:ext uri="{9D8B030D-6E8A-4147-A177-3AD203B41FA5}">
                      <a16:colId xmlns:a16="http://schemas.microsoft.com/office/drawing/2014/main" val="20000"/>
                    </a:ext>
                  </a:extLst>
                </a:gridCol>
                <a:gridCol w="6434553">
                  <a:extLst>
                    <a:ext uri="{9D8B030D-6E8A-4147-A177-3AD203B41FA5}">
                      <a16:colId xmlns:a16="http://schemas.microsoft.com/office/drawing/2014/main" val="1988691842"/>
                    </a:ext>
                  </a:extLst>
                </a:gridCol>
              </a:tblGrid>
              <a:tr h="822847">
                <a:tc gridSpan="2">
                  <a:txBody>
                    <a:bodyPr/>
                    <a:lstStyle>
                      <a:lvl1pPr>
                        <a:spcBef>
                          <a:spcPts val="700"/>
                        </a:spcBef>
                        <a:buSzPct val="100000"/>
                        <a:defRPr sz="2800">
                          <a:solidFill>
                            <a:srgbClr val="000000"/>
                          </a:solidFill>
                          <a:latin typeface="Arial" panose="020B0604020202020204" pitchFamily="34" charset="0"/>
                          <a:ea typeface="MS PGothic" panose="020B0600070205080204" pitchFamily="34" charset="-128"/>
                          <a:cs typeface="Arial" panose="020B0604020202020204" pitchFamily="34" charset="0"/>
                          <a:sym typeface="Arial" panose="020B0604020202020204" pitchFamily="34" charset="0"/>
                        </a:defRPr>
                      </a:lvl1pPr>
                      <a:lvl2pPr marL="742950" indent="-28575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2pPr>
                      <a:lvl3pPr marL="11430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3pPr>
                      <a:lvl4pPr marL="16002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4pPr>
                      <a:lvl5pPr marL="20574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pPr>
                      <a:r>
                        <a:rPr lang="it-IT" sz="1600" kern="1200" dirty="0">
                          <a:solidFill>
                            <a:srgbClr val="000000"/>
                          </a:solidFill>
                          <a:effectLst/>
                          <a:latin typeface="Arial" panose="020B0604020202020204" pitchFamily="34" charset="0"/>
                          <a:ea typeface="MS PGothic" panose="020B0600070205080204" pitchFamily="34" charset="-128"/>
                          <a:cs typeface="Arial" panose="020B0604020202020204" pitchFamily="34" charset="0"/>
                          <a:sym typeface="Arial" panose="020B0604020202020204" pitchFamily="34" charset="0"/>
                        </a:rPr>
                        <a:t>La valutazione delle singole discipline e globale tiene conto, oltre che degli esiti delle verifiche, anche della maturazione generale della persona, del suo comportamento e delle sue capacità. </a:t>
                      </a:r>
                      <a:endParaRPr kumimoji="0" lang="it-IT" altLang="it-IT" sz="1600" b="0" i="0" u="none" strike="noStrike" cap="none" normalizeH="0" baseline="0" dirty="0">
                        <a:ln>
                          <a:noFill/>
                        </a:ln>
                        <a:solidFill>
                          <a:srgbClr val="FF0000"/>
                        </a:solidFill>
                        <a:effectLst/>
                        <a:latin typeface="Arial" panose="020B0604020202020204" pitchFamily="34" charset="0"/>
                        <a:ea typeface="MS PGothic" panose="020B0600070205080204" pitchFamily="34" charset="-128"/>
                        <a:cs typeface="Arial" panose="020B0604020202020204" pitchFamily="34" charset="0"/>
                        <a:sym typeface="Arial" panose="020B0604020202020204" pitchFamily="34" charset="0"/>
                      </a:endParaRPr>
                    </a:p>
                  </a:txBody>
                  <a:tcPr marL="91443" marR="91443" marT="45697" marB="456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p>
                      <a:pPr marL="0" marR="0" lvl="0" indent="0" algn="ctr" defTabSz="914400" rtl="0" eaLnBrk="1" fontAlgn="base" latinLnBrk="0" hangingPunct="1">
                        <a:lnSpc>
                          <a:spcPct val="100000"/>
                        </a:lnSpc>
                        <a:spcBef>
                          <a:spcPts val="700"/>
                        </a:spcBef>
                        <a:spcAft>
                          <a:spcPct val="0"/>
                        </a:spcAft>
                        <a:buClrTx/>
                        <a:buSzPct val="100000"/>
                        <a:buFontTx/>
                        <a:buNone/>
                        <a:tabLst/>
                      </a:pPr>
                      <a:endParaRPr kumimoji="0" lang="it-IT" altLang="it-IT" sz="2000" b="0" i="0" u="none" strike="noStrike" cap="none" normalizeH="0" baseline="0" dirty="0">
                        <a:ln>
                          <a:noFill/>
                        </a:ln>
                        <a:solidFill>
                          <a:srgbClr val="FF0000"/>
                        </a:solidFill>
                        <a:effectLst/>
                        <a:latin typeface="Arial" panose="020B0604020202020204" pitchFamily="34" charset="0"/>
                        <a:ea typeface="MS PGothic" panose="020B0600070205080204" pitchFamily="34" charset="-128"/>
                        <a:cs typeface="Arial" panose="020B0604020202020204" pitchFamily="34" charset="0"/>
                        <a:sym typeface="Arial" panose="020B0604020202020204" pitchFamily="34"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F"/>
                    </a:solidFill>
                  </a:tcPr>
                </a:tc>
                <a:extLst>
                  <a:ext uri="{0D108BD9-81ED-4DB2-BD59-A6C34878D82A}">
                    <a16:rowId xmlns:a16="http://schemas.microsoft.com/office/drawing/2014/main" val="10000"/>
                  </a:ext>
                </a:extLst>
              </a:tr>
              <a:tr h="365689">
                <a:tc gridSpan="2">
                  <a:txBody>
                    <a:bodyPr/>
                    <a:lstStyle>
                      <a:lvl1pPr>
                        <a:spcBef>
                          <a:spcPts val="700"/>
                        </a:spcBef>
                        <a:buSzPct val="100000"/>
                        <a:defRPr sz="2800">
                          <a:solidFill>
                            <a:srgbClr val="000000"/>
                          </a:solidFill>
                          <a:latin typeface="Arial" panose="020B0604020202020204" pitchFamily="34" charset="0"/>
                          <a:ea typeface="MS PGothic" panose="020B0600070205080204" pitchFamily="34" charset="-128"/>
                          <a:cs typeface="Arial" panose="020B0604020202020204" pitchFamily="34" charset="0"/>
                          <a:sym typeface="Arial" panose="020B0604020202020204" pitchFamily="34" charset="0"/>
                        </a:defRPr>
                      </a:lvl1pPr>
                      <a:lvl2pPr marL="742950" indent="-28575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2pPr>
                      <a:lvl3pPr marL="11430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3pPr>
                      <a:lvl4pPr marL="16002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4pPr>
                      <a:lvl5pPr marL="20574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9pPr>
                    </a:lstStyle>
                    <a:p>
                      <a:pPr marL="0" marR="0" lvl="0" indent="0" algn="ctr" defTabSz="914400" rtl="0" eaLnBrk="1" fontAlgn="base" latinLnBrk="0" hangingPunct="1">
                        <a:lnSpc>
                          <a:spcPct val="100000"/>
                        </a:lnSpc>
                        <a:spcBef>
                          <a:spcPts val="700"/>
                        </a:spcBef>
                        <a:spcAft>
                          <a:spcPct val="0"/>
                        </a:spcAft>
                        <a:buClrTx/>
                        <a:buSzPct val="100000"/>
                        <a:buFontTx/>
                        <a:buNone/>
                        <a:tabLst/>
                        <a:defRPr/>
                      </a:pPr>
                      <a:r>
                        <a:rPr lang="it-IT" sz="1800" b="1" kern="1200" dirty="0">
                          <a:solidFill>
                            <a:srgbClr val="000000"/>
                          </a:solidFill>
                          <a:effectLst/>
                          <a:latin typeface="Arial" panose="020B0604020202020204" pitchFamily="34" charset="0"/>
                          <a:ea typeface="MS PGothic" panose="020B0600070205080204" pitchFamily="34" charset="-128"/>
                          <a:cs typeface="Arial" panose="020B0604020202020204" pitchFamily="34" charset="0"/>
                          <a:sym typeface="Arial" panose="020B0604020202020204" pitchFamily="34" charset="0"/>
                        </a:rPr>
                        <a:t>LIVELLI DI ACQUISIZIONE DEGLI OBIETTIVI DISCIPLINARI:</a:t>
                      </a:r>
                    </a:p>
                  </a:txBody>
                  <a:tcPr marL="91443" marR="91443" marT="45697" marB="456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hMerge="1">
                  <a:txBody>
                    <a:bodyPr/>
                    <a:lstStyle/>
                    <a:p>
                      <a:endParaRPr lang="it-IT"/>
                    </a:p>
                  </a:txBody>
                  <a:tcPr/>
                </a:tc>
                <a:extLst>
                  <a:ext uri="{0D108BD9-81ED-4DB2-BD59-A6C34878D82A}">
                    <a16:rowId xmlns:a16="http://schemas.microsoft.com/office/drawing/2014/main" val="10001"/>
                  </a:ext>
                </a:extLst>
              </a:tr>
              <a:tr h="822847">
                <a:tc>
                  <a:txBody>
                    <a:bodyPr/>
                    <a:lstStyle>
                      <a:lvl1pPr>
                        <a:spcBef>
                          <a:spcPts val="700"/>
                        </a:spcBef>
                        <a:buSzPct val="100000"/>
                        <a:defRPr sz="2800">
                          <a:solidFill>
                            <a:srgbClr val="000000"/>
                          </a:solidFill>
                          <a:latin typeface="Arial" panose="020B0604020202020204" pitchFamily="34" charset="0"/>
                          <a:ea typeface="MS PGothic" panose="020B0600070205080204" pitchFamily="34" charset="-128"/>
                          <a:cs typeface="Arial" panose="020B0604020202020204" pitchFamily="34" charset="0"/>
                          <a:sym typeface="Arial" panose="020B0604020202020204" pitchFamily="34" charset="0"/>
                        </a:defRPr>
                      </a:lvl1pPr>
                      <a:lvl2pPr marL="742950" indent="-28575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2pPr>
                      <a:lvl3pPr marL="11430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3pPr>
                      <a:lvl4pPr marL="16002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4pPr>
                      <a:lvl5pPr marL="20574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pPr>
                      <a:r>
                        <a:rPr lang="it-IT" sz="1600" b="1" kern="1200" dirty="0">
                          <a:solidFill>
                            <a:srgbClr val="000000"/>
                          </a:solidFill>
                          <a:effectLst/>
                          <a:latin typeface="+mj-lt"/>
                          <a:ea typeface="MS PGothic" panose="020B0600070205080204" pitchFamily="34" charset="-128"/>
                          <a:cs typeface="Arial" panose="020B0604020202020204" pitchFamily="34" charset="0"/>
                          <a:sym typeface="Arial" panose="020B0604020202020204" pitchFamily="34" charset="0"/>
                        </a:rPr>
                        <a:t>AVANZATO</a:t>
                      </a:r>
                      <a:endParaRPr kumimoji="0" lang="it-IT" altLang="it-IT" sz="1600" b="0" i="0" u="none" strike="noStrike" cap="none" normalizeH="0" baseline="0" dirty="0">
                        <a:ln>
                          <a:noFill/>
                        </a:ln>
                        <a:solidFill>
                          <a:srgbClr val="FF0000"/>
                        </a:solidFill>
                        <a:effectLst/>
                        <a:latin typeface="+mj-lt"/>
                        <a:ea typeface="MS PGothic" panose="020B0600070205080204" pitchFamily="34" charset="-128"/>
                        <a:cs typeface="Arial" panose="020B0604020202020204" pitchFamily="34" charset="0"/>
                        <a:sym typeface="Arial" panose="020B0604020202020204" pitchFamily="34" charset="0"/>
                      </a:endParaRPr>
                    </a:p>
                  </a:txBody>
                  <a:tcPr marL="91443" marR="91443"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l" defTabSz="914400" rtl="0" eaLnBrk="1" fontAlgn="base" latinLnBrk="0" hangingPunct="1">
                        <a:lnSpc>
                          <a:spcPct val="100000"/>
                        </a:lnSpc>
                        <a:spcBef>
                          <a:spcPts val="700"/>
                        </a:spcBef>
                        <a:spcAft>
                          <a:spcPct val="0"/>
                        </a:spcAft>
                        <a:buClrTx/>
                        <a:buSzPct val="100000"/>
                        <a:buFontTx/>
                        <a:buNone/>
                        <a:tabLst/>
                      </a:pPr>
                      <a:r>
                        <a:rPr lang="it-IT" sz="1600" kern="1200" dirty="0">
                          <a:solidFill>
                            <a:srgbClr val="000000"/>
                          </a:solidFill>
                          <a:effectLst/>
                          <a:latin typeface="+mj-lt"/>
                          <a:ea typeface="MS PGothic" panose="020B0600070205080204" pitchFamily="34" charset="-128"/>
                          <a:cs typeface="Arial" panose="020B0604020202020204" pitchFamily="34" charset="0"/>
                          <a:sym typeface="Arial" panose="020B0604020202020204" pitchFamily="34" charset="0"/>
                        </a:rPr>
                        <a:t>l’alunno porta a termine compiti in situazioni note e non note, mobilitando una varietà di risorse sia fornite dal docente sia reperite altrove, in modo autonomo e con continuità.</a:t>
                      </a:r>
                      <a:endParaRPr kumimoji="0" lang="it-IT" altLang="it-IT" sz="1600" b="0" i="0" u="none" strike="noStrike" cap="none" normalizeH="0" baseline="0" dirty="0">
                        <a:ln>
                          <a:noFill/>
                        </a:ln>
                        <a:solidFill>
                          <a:srgbClr val="FF0000"/>
                        </a:solidFill>
                        <a:effectLst/>
                        <a:latin typeface="+mj-lt"/>
                        <a:ea typeface="MS PGothic" panose="020B0600070205080204" pitchFamily="34" charset="-128"/>
                        <a:cs typeface="Arial" panose="020B0604020202020204" pitchFamily="34" charset="0"/>
                        <a:sym typeface="Arial" panose="020B0604020202020204" pitchFamily="34" charset="0"/>
                      </a:endParaRPr>
                    </a:p>
                  </a:txBody>
                  <a:tcPr marL="91443" marR="91443"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10002"/>
                  </a:ext>
                </a:extLst>
              </a:tr>
              <a:tr h="1066665">
                <a:tc>
                  <a:txBody>
                    <a:bodyPr/>
                    <a:lstStyle>
                      <a:lvl1pPr>
                        <a:spcBef>
                          <a:spcPts val="700"/>
                        </a:spcBef>
                        <a:buSzPct val="100000"/>
                        <a:defRPr sz="2800">
                          <a:solidFill>
                            <a:srgbClr val="000000"/>
                          </a:solidFill>
                          <a:latin typeface="Arial" panose="020B0604020202020204" pitchFamily="34" charset="0"/>
                          <a:ea typeface="MS PGothic" panose="020B0600070205080204" pitchFamily="34" charset="-128"/>
                          <a:cs typeface="Arial" panose="020B0604020202020204" pitchFamily="34" charset="0"/>
                          <a:sym typeface="Arial" panose="020B0604020202020204" pitchFamily="34" charset="0"/>
                        </a:defRPr>
                      </a:lvl1pPr>
                      <a:lvl2pPr marL="742950" indent="-28575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2pPr>
                      <a:lvl3pPr marL="11430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3pPr>
                      <a:lvl4pPr marL="16002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4pPr>
                      <a:lvl5pPr marL="20574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defRPr/>
                      </a:pPr>
                      <a:r>
                        <a:rPr lang="it-IT" sz="1600" b="1" kern="1200" dirty="0">
                          <a:solidFill>
                            <a:schemeClr val="tx1"/>
                          </a:solidFill>
                          <a:effectLst/>
                          <a:latin typeface="+mj-lt"/>
                          <a:ea typeface="+mn-ea"/>
                          <a:cs typeface="+mn-cs"/>
                        </a:rPr>
                        <a:t>INTERMEDIO</a:t>
                      </a:r>
                      <a:endParaRPr lang="it-IT" sz="1600" kern="1200" dirty="0">
                        <a:solidFill>
                          <a:schemeClr val="tx1"/>
                        </a:solidFill>
                        <a:effectLst/>
                        <a:latin typeface="+mj-lt"/>
                        <a:ea typeface="+mn-ea"/>
                        <a:cs typeface="+mn-cs"/>
                      </a:endParaRPr>
                    </a:p>
                  </a:txBody>
                  <a:tcPr marL="91443" marR="91443"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l" defTabSz="914400" rtl="0" eaLnBrk="1" fontAlgn="base" latinLnBrk="0" hangingPunct="1">
                        <a:lnSpc>
                          <a:spcPct val="100000"/>
                        </a:lnSpc>
                        <a:spcBef>
                          <a:spcPts val="700"/>
                        </a:spcBef>
                        <a:spcAft>
                          <a:spcPct val="0"/>
                        </a:spcAft>
                        <a:buClrTx/>
                        <a:buSzPct val="100000"/>
                        <a:buFontTx/>
                        <a:buNone/>
                        <a:tabLst/>
                        <a:defRPr/>
                      </a:pPr>
                      <a:r>
                        <a:rPr lang="it-IT" sz="1600" kern="1200" dirty="0">
                          <a:solidFill>
                            <a:schemeClr val="tx1"/>
                          </a:solidFill>
                          <a:effectLst/>
                          <a:latin typeface="+mj-lt"/>
                          <a:ea typeface="+mn-ea"/>
                          <a:cs typeface="+mn-cs"/>
                        </a:rPr>
                        <a:t>l’alunno porta a termine compiti in situazioni note in modo autonomo e continuo; risolve compiti in situazioni non note utilizzando le risorse fornite dal docente o reperite altrove, anche se in modo discontinuo e non del tutto autonomo.</a:t>
                      </a:r>
                    </a:p>
                  </a:txBody>
                  <a:tcPr marL="91443" marR="91443"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10003"/>
                  </a:ext>
                </a:extLst>
              </a:tr>
              <a:tr h="822847">
                <a:tc>
                  <a:txBody>
                    <a:bodyPr/>
                    <a:lstStyle>
                      <a:lvl1pPr>
                        <a:spcBef>
                          <a:spcPts val="700"/>
                        </a:spcBef>
                        <a:buSzPct val="100000"/>
                        <a:defRPr sz="2800">
                          <a:solidFill>
                            <a:srgbClr val="000000"/>
                          </a:solidFill>
                          <a:latin typeface="Arial" panose="020B0604020202020204" pitchFamily="34" charset="0"/>
                          <a:ea typeface="MS PGothic" panose="020B0600070205080204" pitchFamily="34" charset="-128"/>
                          <a:cs typeface="Arial" panose="020B0604020202020204" pitchFamily="34" charset="0"/>
                          <a:sym typeface="Arial" panose="020B0604020202020204" pitchFamily="34" charset="0"/>
                        </a:defRPr>
                      </a:lvl1pPr>
                      <a:lvl2pPr marL="742950" indent="-28575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2pPr>
                      <a:lvl3pPr marL="11430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3pPr>
                      <a:lvl4pPr marL="16002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4pPr>
                      <a:lvl5pPr marL="20574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defRPr/>
                      </a:pPr>
                      <a:r>
                        <a:rPr lang="it-IT" sz="1600" b="1" kern="1200" dirty="0">
                          <a:solidFill>
                            <a:schemeClr val="tx1"/>
                          </a:solidFill>
                          <a:effectLst/>
                          <a:latin typeface="+mj-lt"/>
                          <a:ea typeface="+mn-ea"/>
                          <a:cs typeface="+mn-cs"/>
                        </a:rPr>
                        <a:t>BASE</a:t>
                      </a:r>
                      <a:endParaRPr lang="it-IT" sz="1600" kern="1200" dirty="0">
                        <a:solidFill>
                          <a:schemeClr val="tx1"/>
                        </a:solidFill>
                        <a:effectLst/>
                        <a:latin typeface="+mj-lt"/>
                        <a:ea typeface="+mn-ea"/>
                        <a:cs typeface="+mn-cs"/>
                      </a:endParaRPr>
                    </a:p>
                  </a:txBody>
                  <a:tcPr marL="91443" marR="91443"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l" defTabSz="914400" rtl="0" eaLnBrk="1" fontAlgn="base" latinLnBrk="0" hangingPunct="1">
                        <a:lnSpc>
                          <a:spcPct val="100000"/>
                        </a:lnSpc>
                        <a:spcBef>
                          <a:spcPts val="700"/>
                        </a:spcBef>
                        <a:spcAft>
                          <a:spcPct val="0"/>
                        </a:spcAft>
                        <a:buClrTx/>
                        <a:buSzPct val="100000"/>
                        <a:buFontTx/>
                        <a:buNone/>
                        <a:tabLst/>
                        <a:defRPr/>
                      </a:pPr>
                      <a:r>
                        <a:rPr lang="it-IT" sz="1600" kern="1200" dirty="0">
                          <a:solidFill>
                            <a:schemeClr val="tx1"/>
                          </a:solidFill>
                          <a:effectLst/>
                          <a:latin typeface="+mj-lt"/>
                          <a:ea typeface="+mn-ea"/>
                          <a:cs typeface="+mn-cs"/>
                        </a:rPr>
                        <a:t>l’alunno porta a termine compiti solo in situazioni note e utilizzando le risorse fornite dal docente, sia in modo autonomo ma discontinuo, sia in modo non autonomo, ma con continuità.</a:t>
                      </a:r>
                    </a:p>
                  </a:txBody>
                  <a:tcPr marL="91443" marR="91443"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10004"/>
                  </a:ext>
                </a:extLst>
              </a:tr>
              <a:tr h="579029">
                <a:tc>
                  <a:txBody>
                    <a:bodyPr/>
                    <a:lstStyle>
                      <a:lvl1pPr>
                        <a:spcBef>
                          <a:spcPts val="700"/>
                        </a:spcBef>
                        <a:buSzPct val="100000"/>
                        <a:defRPr sz="2800">
                          <a:solidFill>
                            <a:srgbClr val="000000"/>
                          </a:solidFill>
                          <a:latin typeface="Arial" panose="020B0604020202020204" pitchFamily="34" charset="0"/>
                          <a:ea typeface="MS PGothic" panose="020B0600070205080204" pitchFamily="34" charset="-128"/>
                          <a:cs typeface="Arial" panose="020B0604020202020204" pitchFamily="34" charset="0"/>
                          <a:sym typeface="Arial" panose="020B0604020202020204" pitchFamily="34" charset="0"/>
                        </a:defRPr>
                      </a:lvl1pPr>
                      <a:lvl2pPr marL="742950" indent="-28575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2pPr>
                      <a:lvl3pPr marL="11430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3pPr>
                      <a:lvl4pPr marL="16002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4pPr>
                      <a:lvl5pPr marL="2057400" indent="-228600">
                        <a:spcBef>
                          <a:spcPts val="700"/>
                        </a:spcBef>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ts val="700"/>
                        </a:spcBef>
                        <a:spcAft>
                          <a:spcPct val="0"/>
                        </a:spcAft>
                        <a:buSzPct val="100000"/>
                        <a:defRPr sz="2800">
                          <a:solidFill>
                            <a:srgbClr val="000000"/>
                          </a:solidFill>
                          <a:latin typeface="Arial" panose="020B0604020202020204" pitchFamily="34" charset="0"/>
                          <a:ea typeface="Arial" panose="020B0604020202020204" pitchFamily="34" charset="0"/>
                          <a:cs typeface="Arial" panose="020B0604020202020204" pitchFamily="34" charset="0"/>
                          <a:sym typeface="Arial" panose="020B0604020202020204"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defRPr/>
                      </a:pPr>
                      <a:r>
                        <a:rPr lang="it-IT" sz="1600" b="1" kern="1200" dirty="0">
                          <a:solidFill>
                            <a:schemeClr val="tx1"/>
                          </a:solidFill>
                          <a:effectLst/>
                          <a:latin typeface="+mj-lt"/>
                          <a:ea typeface="+mn-ea"/>
                          <a:cs typeface="+mn-cs"/>
                        </a:rPr>
                        <a:t>IN VIA DI PRIMA ACQUISIZIONE</a:t>
                      </a:r>
                      <a:endParaRPr lang="it-IT" sz="1600" kern="1200" dirty="0">
                        <a:solidFill>
                          <a:schemeClr val="tx1"/>
                        </a:solidFill>
                        <a:effectLst/>
                        <a:latin typeface="+mj-lt"/>
                        <a:ea typeface="+mn-ea"/>
                        <a:cs typeface="+mn-cs"/>
                      </a:endParaRPr>
                    </a:p>
                  </a:txBody>
                  <a:tcPr marL="91443" marR="91443"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66"/>
                    </a:solidFill>
                  </a:tcPr>
                </a:tc>
                <a:tc>
                  <a:txBody>
                    <a:bodyPr/>
                    <a:lstStyle/>
                    <a:p>
                      <a:pPr marL="0" marR="0" lvl="0" indent="0" algn="l" defTabSz="914400" rtl="0" eaLnBrk="1" fontAlgn="base" latinLnBrk="0" hangingPunct="1">
                        <a:lnSpc>
                          <a:spcPct val="100000"/>
                        </a:lnSpc>
                        <a:spcBef>
                          <a:spcPts val="700"/>
                        </a:spcBef>
                        <a:spcAft>
                          <a:spcPct val="0"/>
                        </a:spcAft>
                        <a:buClrTx/>
                        <a:buSzPct val="100000"/>
                        <a:buFontTx/>
                        <a:buNone/>
                        <a:tabLst/>
                      </a:pPr>
                      <a:r>
                        <a:rPr lang="it-IT" sz="1600" kern="1200" dirty="0">
                          <a:solidFill>
                            <a:schemeClr val="tx1"/>
                          </a:solidFill>
                          <a:effectLst/>
                          <a:latin typeface="+mj-lt"/>
                          <a:ea typeface="+mn-ea"/>
                          <a:cs typeface="+mn-cs"/>
                        </a:rPr>
                        <a:t>l’alunno porta a termine compiti solo in situazioni note e unicamente con il supporto del docente e di risorse fornite appositamente.</a:t>
                      </a:r>
                      <a:endParaRPr kumimoji="0" lang="it-IT" altLang="it-IT" sz="1600" b="0" i="0" u="none" strike="noStrike" cap="none" normalizeH="0" baseline="0" dirty="0">
                        <a:ln>
                          <a:noFill/>
                        </a:ln>
                        <a:solidFill>
                          <a:srgbClr val="FF0000"/>
                        </a:solidFill>
                        <a:effectLst/>
                        <a:latin typeface="+mj-lt"/>
                        <a:ea typeface="MS PGothic" panose="020B0600070205080204" pitchFamily="34" charset="-128"/>
                        <a:cs typeface="Arial" panose="020B0604020202020204" pitchFamily="34" charset="0"/>
                        <a:sym typeface="Arial" panose="020B0604020202020204" pitchFamily="34" charset="0"/>
                      </a:endParaRPr>
                    </a:p>
                  </a:txBody>
                  <a:tcPr marL="91443" marR="91443"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10005"/>
                  </a:ext>
                </a:extLst>
              </a:tr>
            </a:tbl>
          </a:graphicData>
        </a:graphic>
      </p:graphicFrame>
      <p:sp>
        <p:nvSpPr>
          <p:cNvPr id="104475" name="Rectangle 59">
            <a:extLst>
              <a:ext uri="{FF2B5EF4-FFF2-40B4-BE49-F238E27FC236}">
                <a16:creationId xmlns:a16="http://schemas.microsoft.com/office/drawing/2014/main" id="{7ED24F79-8132-4FC1-81A0-197A0C1776D5}"/>
              </a:ext>
            </a:extLst>
          </p:cNvPr>
          <p:cNvSpPr>
            <a:spLocks noChangeArrowheads="1"/>
          </p:cNvSpPr>
          <p:nvPr/>
        </p:nvSpPr>
        <p:spPr bwMode="auto">
          <a:xfrm>
            <a:off x="373063" y="188913"/>
            <a:ext cx="830580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defRPr/>
            </a:pPr>
            <a:r>
              <a:rPr lang="it-IT" altLang="it-IT" sz="2400" b="1" u="sng" dirty="0">
                <a:solidFill>
                  <a:schemeClr val="accent4"/>
                </a:solidFill>
              </a:rPr>
              <a:t>SCUOLA PRIMARIA</a:t>
            </a:r>
          </a:p>
          <a:p>
            <a:pPr algn="ctr" eaLnBrk="1" hangingPunct="1">
              <a:defRPr/>
            </a:pPr>
            <a:endParaRPr lang="it-IT" altLang="it-IT" sz="800" b="1" u="sng" dirty="0">
              <a:solidFill>
                <a:schemeClr val="accent4"/>
              </a:solidFill>
            </a:endParaRPr>
          </a:p>
          <a:p>
            <a:pPr algn="ctr" eaLnBrk="1" hangingPunct="1">
              <a:defRPr/>
            </a:pPr>
            <a:r>
              <a:rPr lang="it-IT" altLang="it-IT" sz="2000" dirty="0">
                <a:solidFill>
                  <a:schemeClr val="accent4"/>
                </a:solidFill>
              </a:rPr>
              <a:t>VALUTAZIONE DISCIPLINARE</a:t>
            </a:r>
          </a:p>
          <a:p>
            <a:pPr algn="ctr" eaLnBrk="1" hangingPunct="1">
              <a:defRPr/>
            </a:pPr>
            <a:endParaRPr lang="it-IT" altLang="it-IT" sz="800" dirty="0">
              <a:solidFill>
                <a:schemeClr val="accent4"/>
              </a:solidFill>
            </a:endParaRPr>
          </a:p>
          <a:p>
            <a:pPr algn="ctr" eaLnBrk="1" hangingPunct="1">
              <a:defRPr/>
            </a:pPr>
            <a:r>
              <a:rPr lang="it-IT" altLang="it-IT" sz="1600" b="1" dirty="0">
                <a:solidFill>
                  <a:schemeClr val="accent4"/>
                </a:solidFill>
                <a:sym typeface="Verdana" panose="020B0604030504040204" pitchFamily="34" charset="0"/>
              </a:rPr>
              <a:t>OM n. 172 del 4 dicembre 2020 </a:t>
            </a:r>
            <a:r>
              <a:rPr lang="it-IT" altLang="it-IT" sz="1600" dirty="0">
                <a:solidFill>
                  <a:schemeClr val="accent4"/>
                </a:solidFill>
                <a:sym typeface="Verdana" panose="020B0604030504040204" pitchFamily="34" charset="0"/>
              </a:rPr>
              <a:t>« Valutazione periodica  e finale degli apprendimenti delle alunne e degli alunni delle classi della scuola primaria» e connesse «Linee Guida»</a:t>
            </a:r>
            <a:endParaRPr lang="it-IT" altLang="it-IT" sz="1600" dirty="0">
              <a:solidFill>
                <a:schemeClr val="accent4"/>
              </a:solidFil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9663" name="Group 31">
            <a:extLst>
              <a:ext uri="{FF2B5EF4-FFF2-40B4-BE49-F238E27FC236}">
                <a16:creationId xmlns:a16="http://schemas.microsoft.com/office/drawing/2014/main" id="{6ECE815D-43E0-44F9-BB35-9367CD77888B}"/>
              </a:ext>
            </a:extLst>
          </p:cNvPr>
          <p:cNvGraphicFramePr>
            <a:graphicFrameLocks noGrp="1"/>
          </p:cNvGraphicFramePr>
          <p:nvPr/>
        </p:nvGraphicFramePr>
        <p:xfrm>
          <a:off x="539750" y="1773238"/>
          <a:ext cx="8229600" cy="4248150"/>
        </p:xfrm>
        <a:graphic>
          <a:graphicData uri="http://schemas.openxmlformats.org/drawingml/2006/table">
            <a:tbl>
              <a:tblPr/>
              <a:tblGrid>
                <a:gridCol w="585787">
                  <a:extLst>
                    <a:ext uri="{9D8B030D-6E8A-4147-A177-3AD203B41FA5}">
                      <a16:colId xmlns:a16="http://schemas.microsoft.com/office/drawing/2014/main" val="20000"/>
                    </a:ext>
                  </a:extLst>
                </a:gridCol>
                <a:gridCol w="7643813">
                  <a:extLst>
                    <a:ext uri="{9D8B030D-6E8A-4147-A177-3AD203B41FA5}">
                      <a16:colId xmlns:a16="http://schemas.microsoft.com/office/drawing/2014/main" val="20001"/>
                    </a:ext>
                  </a:extLst>
                </a:gridCol>
              </a:tblGrid>
              <a:tr h="746125">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ctr" defTabSz="914400" rtl="0" eaLnBrk="1" fontAlgn="base" latinLnBrk="0" hangingPunct="1">
                        <a:lnSpc>
                          <a:spcPct val="100000"/>
                        </a:lnSpc>
                        <a:spcBef>
                          <a:spcPts val="700"/>
                        </a:spcBef>
                        <a:spcAft>
                          <a:spcPct val="0"/>
                        </a:spcAft>
                        <a:buClrTx/>
                        <a:buSzPct val="100000"/>
                        <a:buFontTx/>
                        <a:buNone/>
                        <a:tabLst/>
                      </a:pPr>
                      <a:endParaRPr kumimoji="0" lang="it-IT" altLang="it-IT" sz="600" b="0" i="0" u="none" strike="noStrike" cap="none" normalizeH="0" baseline="0">
                        <a:ln>
                          <a:noFill/>
                        </a:ln>
                        <a:solidFill>
                          <a:srgbClr val="000000"/>
                        </a:solidFill>
                        <a:effectLst/>
                        <a:latin typeface="Arial" pitchFamily="34" charset="0"/>
                        <a:ea typeface="ＭＳ Ｐゴシック" pitchFamily="34" charset="-128"/>
                        <a:sym typeface="Arial" pitchFamily="34" charset="0"/>
                      </a:endParaRPr>
                    </a:p>
                    <a:p>
                      <a:pPr marL="0" marR="0" lvl="0" indent="0" algn="ctr" defTabSz="914400" rtl="0" eaLnBrk="1" fontAlgn="base" latinLnBrk="0" hangingPunct="1">
                        <a:lnSpc>
                          <a:spcPct val="100000"/>
                        </a:lnSpc>
                        <a:spcBef>
                          <a:spcPts val="700"/>
                        </a:spcBef>
                        <a:spcAft>
                          <a:spcPct val="0"/>
                        </a:spcAft>
                        <a:buClrTx/>
                        <a:buSzPct val="100000"/>
                        <a:buFontTx/>
                        <a:buNone/>
                        <a:tabLst/>
                      </a:pPr>
                      <a:r>
                        <a:rPr kumimoji="0" lang="it-IT" altLang="it-IT" sz="2000" b="0" i="0" u="none" strike="noStrike" cap="none" normalizeH="0" baseline="0">
                          <a:ln>
                            <a:noFill/>
                          </a:ln>
                          <a:solidFill>
                            <a:srgbClr val="000000"/>
                          </a:solidFill>
                          <a:effectLst/>
                          <a:latin typeface="Arial" pitchFamily="34" charset="0"/>
                          <a:ea typeface="ＭＳ Ｐゴシック" pitchFamily="34" charset="-128"/>
                          <a:sym typeface="Arial" pitchFamily="34" charset="0"/>
                        </a:rPr>
                        <a:t>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F"/>
                    </a:solidFill>
                  </a:tcPr>
                </a:tc>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pPr>
                      <a:r>
                        <a:rPr kumimoji="0" lang="it-IT" altLang="it-IT" sz="1400" b="0" i="0" u="none" strike="noStrike" cap="none" normalizeH="0" baseline="0" dirty="0">
                          <a:ln>
                            <a:noFill/>
                          </a:ln>
                          <a:solidFill>
                            <a:srgbClr val="000000"/>
                          </a:solidFill>
                          <a:effectLst/>
                          <a:latin typeface="Arial" pitchFamily="34" charset="0"/>
                          <a:ea typeface="ＭＳ Ｐゴシック" pitchFamily="34" charset="-128"/>
                          <a:sym typeface="Arial" pitchFamily="34" charset="0"/>
                        </a:rPr>
                        <a:t>Ha acquisito in modo sicuro e completo le conoscenze disciplinari e le elabora criticamente con un uso appropriato del linguaggio specifico. L’alunno sa utilizzare tali procedure diventando stimolo per il gruppo classe.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31838">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ctr" defTabSz="914400" rtl="0" eaLnBrk="1" fontAlgn="base" latinLnBrk="0" hangingPunct="1">
                        <a:lnSpc>
                          <a:spcPct val="100000"/>
                        </a:lnSpc>
                        <a:spcBef>
                          <a:spcPts val="700"/>
                        </a:spcBef>
                        <a:spcAft>
                          <a:spcPct val="0"/>
                        </a:spcAft>
                        <a:buClrTx/>
                        <a:buSzPct val="100000"/>
                        <a:buFontTx/>
                        <a:buNone/>
                        <a:tabLst/>
                      </a:pPr>
                      <a:endParaRPr kumimoji="0" lang="it-IT" altLang="it-IT" sz="600" b="0" i="0" u="none" strike="noStrike" cap="none" normalizeH="0" baseline="0">
                        <a:ln>
                          <a:noFill/>
                        </a:ln>
                        <a:solidFill>
                          <a:srgbClr val="000000"/>
                        </a:solidFill>
                        <a:effectLst/>
                        <a:latin typeface="Arial" pitchFamily="34" charset="0"/>
                        <a:ea typeface="ＭＳ Ｐゴシック" pitchFamily="34" charset="-128"/>
                        <a:sym typeface="Arial" pitchFamily="34" charset="0"/>
                      </a:endParaRPr>
                    </a:p>
                    <a:p>
                      <a:pPr marL="0" marR="0" lvl="0" indent="0" algn="ctr" defTabSz="914400" rtl="0" eaLnBrk="1" fontAlgn="base" latinLnBrk="0" hangingPunct="1">
                        <a:lnSpc>
                          <a:spcPct val="100000"/>
                        </a:lnSpc>
                        <a:spcBef>
                          <a:spcPts val="700"/>
                        </a:spcBef>
                        <a:spcAft>
                          <a:spcPct val="0"/>
                        </a:spcAft>
                        <a:buClrTx/>
                        <a:buSzPct val="100000"/>
                        <a:buFontTx/>
                        <a:buNone/>
                        <a:tabLst/>
                      </a:pPr>
                      <a:r>
                        <a:rPr kumimoji="0" lang="it-IT" altLang="it-IT" sz="2000" b="0" i="0" u="none" strike="noStrike" cap="none" normalizeH="0" baseline="0">
                          <a:ln>
                            <a:noFill/>
                          </a:ln>
                          <a:solidFill>
                            <a:srgbClr val="000000"/>
                          </a:solidFill>
                          <a:effectLst/>
                          <a:latin typeface="Arial" pitchFamily="34" charset="0"/>
                          <a:ea typeface="ＭＳ Ｐゴシック" pitchFamily="34" charset="-128"/>
                          <a:sym typeface="Arial" pitchFamily="34" charset="0"/>
                        </a:rPr>
                        <a:t>9</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F"/>
                    </a:solidFill>
                  </a:tcPr>
                </a:tc>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pPr>
                      <a:r>
                        <a:rPr kumimoji="0" lang="it-IT" altLang="it-IT" sz="1400" b="0" i="0" u="none" strike="noStrike" cap="none" normalizeH="0" baseline="0">
                          <a:ln>
                            <a:noFill/>
                          </a:ln>
                          <a:solidFill>
                            <a:srgbClr val="000000"/>
                          </a:solidFill>
                          <a:effectLst/>
                          <a:latin typeface="Arial" pitchFamily="34" charset="0"/>
                          <a:ea typeface="ＭＳ Ｐゴシック" pitchFamily="34" charset="-128"/>
                          <a:sym typeface="Arial" pitchFamily="34" charset="0"/>
                        </a:rPr>
                        <a:t>Ha acquisito in modo sicuro e completo i contenuti, le procedure, gli strumenti ed il linguaggio specifico della disciplina e li sa utilizzare anche in situazioni nuove, rivelando un’adeguata capacità di rielaborazione personale.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3563">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ctr" defTabSz="914400" rtl="0" eaLnBrk="1" fontAlgn="base" latinLnBrk="0" hangingPunct="1">
                        <a:lnSpc>
                          <a:spcPct val="100000"/>
                        </a:lnSpc>
                        <a:spcBef>
                          <a:spcPts val="700"/>
                        </a:spcBef>
                        <a:spcAft>
                          <a:spcPct val="0"/>
                        </a:spcAft>
                        <a:buClrTx/>
                        <a:buSzPct val="100000"/>
                        <a:buFontTx/>
                        <a:buNone/>
                        <a:tabLst/>
                      </a:pPr>
                      <a:endParaRPr kumimoji="0" lang="it-IT" altLang="it-IT" sz="400" b="0" i="0" u="none" strike="noStrike" cap="none" normalizeH="0" baseline="0">
                        <a:ln>
                          <a:noFill/>
                        </a:ln>
                        <a:solidFill>
                          <a:srgbClr val="000000"/>
                        </a:solidFill>
                        <a:effectLst/>
                        <a:latin typeface="Arial" pitchFamily="34" charset="0"/>
                        <a:ea typeface="ＭＳ Ｐゴシック" pitchFamily="34" charset="-128"/>
                        <a:sym typeface="Arial" pitchFamily="34" charset="0"/>
                      </a:endParaRPr>
                    </a:p>
                    <a:p>
                      <a:pPr marL="0" marR="0" lvl="0" indent="0" algn="ctr" defTabSz="914400" rtl="0" eaLnBrk="1" fontAlgn="base" latinLnBrk="0" hangingPunct="1">
                        <a:lnSpc>
                          <a:spcPct val="100000"/>
                        </a:lnSpc>
                        <a:spcBef>
                          <a:spcPts val="700"/>
                        </a:spcBef>
                        <a:spcAft>
                          <a:spcPct val="0"/>
                        </a:spcAft>
                        <a:buClrTx/>
                        <a:buSzPct val="100000"/>
                        <a:buFontTx/>
                        <a:buNone/>
                        <a:tabLst/>
                      </a:pPr>
                      <a:r>
                        <a:rPr kumimoji="0" lang="it-IT" altLang="it-IT" sz="2000" b="0" i="0" u="none" strike="noStrike" cap="none" normalizeH="0" baseline="0">
                          <a:ln>
                            <a:noFill/>
                          </a:ln>
                          <a:solidFill>
                            <a:srgbClr val="000000"/>
                          </a:solidFill>
                          <a:effectLst/>
                          <a:latin typeface="Arial" pitchFamily="34" charset="0"/>
                          <a:ea typeface="ＭＳ Ｐゴシック" pitchFamily="34" charset="-128"/>
                          <a:sym typeface="Arial" pitchFamily="34" charset="0"/>
                        </a:rPr>
                        <a:t>8</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F"/>
                    </a:solidFill>
                  </a:tcPr>
                </a:tc>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pPr>
                      <a:r>
                        <a:rPr kumimoji="0" lang="it-IT" altLang="it-IT" sz="1400" b="0" i="0" u="none" strike="noStrike" cap="none" normalizeH="0" baseline="0">
                          <a:ln>
                            <a:noFill/>
                          </a:ln>
                          <a:solidFill>
                            <a:schemeClr val="tx1"/>
                          </a:solidFill>
                          <a:effectLst/>
                          <a:latin typeface="Arial" pitchFamily="34" charset="0"/>
                          <a:ea typeface="ＭＳ Ｐゴシック" pitchFamily="34" charset="-128"/>
                          <a:sym typeface="Arial" pitchFamily="34" charset="0"/>
                        </a:rPr>
                        <a:t>Ha acquisito in modo organico i contenuti, le procedure, gli strumenti ed il linguaggio specifico della disciplina e li sa utilizzare con autonomia in situazioni note.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5150">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ctr" defTabSz="914400" rtl="0" eaLnBrk="1" fontAlgn="base" latinLnBrk="0" hangingPunct="1">
                        <a:lnSpc>
                          <a:spcPct val="100000"/>
                        </a:lnSpc>
                        <a:spcBef>
                          <a:spcPts val="700"/>
                        </a:spcBef>
                        <a:spcAft>
                          <a:spcPct val="0"/>
                        </a:spcAft>
                        <a:buClrTx/>
                        <a:buSzPct val="100000"/>
                        <a:buFontTx/>
                        <a:buNone/>
                        <a:tabLst/>
                      </a:pPr>
                      <a:endParaRPr kumimoji="0" lang="it-IT" altLang="it-IT" sz="400" b="0" i="0" u="none" strike="noStrike" cap="none" normalizeH="0" baseline="0">
                        <a:ln>
                          <a:noFill/>
                        </a:ln>
                        <a:solidFill>
                          <a:srgbClr val="000000"/>
                        </a:solidFill>
                        <a:effectLst/>
                        <a:latin typeface="Arial" pitchFamily="34" charset="0"/>
                        <a:ea typeface="ＭＳ Ｐゴシック" pitchFamily="34" charset="-128"/>
                        <a:sym typeface="Arial" pitchFamily="34" charset="0"/>
                      </a:endParaRPr>
                    </a:p>
                    <a:p>
                      <a:pPr marL="0" marR="0" lvl="0" indent="0" algn="ctr" defTabSz="914400" rtl="0" eaLnBrk="1" fontAlgn="base" latinLnBrk="0" hangingPunct="1">
                        <a:lnSpc>
                          <a:spcPct val="100000"/>
                        </a:lnSpc>
                        <a:spcBef>
                          <a:spcPts val="700"/>
                        </a:spcBef>
                        <a:spcAft>
                          <a:spcPct val="0"/>
                        </a:spcAft>
                        <a:buClrTx/>
                        <a:buSzPct val="100000"/>
                        <a:buFontTx/>
                        <a:buNone/>
                        <a:tabLst/>
                      </a:pPr>
                      <a:r>
                        <a:rPr kumimoji="0" lang="it-IT" altLang="it-IT" sz="2000" b="0" i="0" u="none" strike="noStrike" cap="none" normalizeH="0" baseline="0">
                          <a:ln>
                            <a:noFill/>
                          </a:ln>
                          <a:solidFill>
                            <a:srgbClr val="000000"/>
                          </a:solidFill>
                          <a:effectLst/>
                          <a:latin typeface="Arial" pitchFamily="34" charset="0"/>
                          <a:ea typeface="ＭＳ Ｐゴシック" pitchFamily="34" charset="-128"/>
                          <a:sym typeface="Arial" pitchFamily="34" charset="0"/>
                        </a:rPr>
                        <a:t>7</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F"/>
                    </a:solidFill>
                  </a:tcPr>
                </a:tc>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pPr>
                      <a:r>
                        <a:rPr kumimoji="0" lang="it-IT" altLang="it-IT" sz="1400" b="0" i="0" u="none" strike="noStrike" cap="none" normalizeH="0" baseline="0">
                          <a:ln>
                            <a:noFill/>
                          </a:ln>
                          <a:solidFill>
                            <a:schemeClr val="tx1"/>
                          </a:solidFill>
                          <a:effectLst/>
                          <a:latin typeface="Arial" pitchFamily="34" charset="0"/>
                          <a:ea typeface="ＭＳ Ｐゴシック" pitchFamily="34" charset="-128"/>
                          <a:sym typeface="Arial" pitchFamily="34" charset="0"/>
                        </a:rPr>
                        <a:t>Ha acquisito in modo discreto i contenuti, le procedure, gli strumenti della disciplina e li sa usare in contesti noti e concreti.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1975">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ctr" defTabSz="914400" rtl="0" eaLnBrk="1" fontAlgn="base" latinLnBrk="0" hangingPunct="1">
                        <a:lnSpc>
                          <a:spcPct val="100000"/>
                        </a:lnSpc>
                        <a:spcBef>
                          <a:spcPts val="700"/>
                        </a:spcBef>
                        <a:spcAft>
                          <a:spcPct val="0"/>
                        </a:spcAft>
                        <a:buClrTx/>
                        <a:buSzPct val="100000"/>
                        <a:buFontTx/>
                        <a:buNone/>
                        <a:tabLst/>
                      </a:pPr>
                      <a:endParaRPr kumimoji="0" lang="it-IT" altLang="it-IT" sz="400" b="0" i="0" u="none" strike="noStrike" cap="none" normalizeH="0" baseline="0">
                        <a:ln>
                          <a:noFill/>
                        </a:ln>
                        <a:solidFill>
                          <a:srgbClr val="000000"/>
                        </a:solidFill>
                        <a:effectLst/>
                        <a:latin typeface="Arial" pitchFamily="34" charset="0"/>
                        <a:ea typeface="ＭＳ Ｐゴシック" pitchFamily="34" charset="-128"/>
                        <a:sym typeface="Arial" pitchFamily="34" charset="0"/>
                      </a:endParaRPr>
                    </a:p>
                    <a:p>
                      <a:pPr marL="0" marR="0" lvl="0" indent="0" algn="ctr" defTabSz="914400" rtl="0" eaLnBrk="1" fontAlgn="base" latinLnBrk="0" hangingPunct="1">
                        <a:lnSpc>
                          <a:spcPct val="100000"/>
                        </a:lnSpc>
                        <a:spcBef>
                          <a:spcPts val="700"/>
                        </a:spcBef>
                        <a:spcAft>
                          <a:spcPct val="0"/>
                        </a:spcAft>
                        <a:buClrTx/>
                        <a:buSzPct val="100000"/>
                        <a:buFontTx/>
                        <a:buNone/>
                        <a:tabLst/>
                      </a:pPr>
                      <a:r>
                        <a:rPr kumimoji="0" lang="it-IT" altLang="it-IT" sz="2000" b="0" i="0" u="none" strike="noStrike" cap="none" normalizeH="0" baseline="0">
                          <a:ln>
                            <a:noFill/>
                          </a:ln>
                          <a:solidFill>
                            <a:srgbClr val="000000"/>
                          </a:solidFill>
                          <a:effectLst/>
                          <a:latin typeface="Arial" pitchFamily="34" charset="0"/>
                          <a:ea typeface="ＭＳ Ｐゴシック" pitchFamily="34" charset="-128"/>
                          <a:sym typeface="Arial" pitchFamily="34" charset="0"/>
                        </a:rPr>
                        <a:t>6</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F"/>
                    </a:solidFill>
                  </a:tcPr>
                </a:tc>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pPr>
                      <a:r>
                        <a:rPr kumimoji="0" lang="it-IT" altLang="it-IT" sz="1400" b="0" i="0" u="none" strike="noStrike" cap="none" normalizeH="0" baseline="0">
                          <a:ln>
                            <a:noFill/>
                          </a:ln>
                          <a:solidFill>
                            <a:schemeClr val="tx1"/>
                          </a:solidFill>
                          <a:effectLst/>
                          <a:latin typeface="Arial" pitchFamily="34" charset="0"/>
                          <a:ea typeface="ＭＳ Ｐゴシック" pitchFamily="34" charset="-128"/>
                          <a:sym typeface="Arial" pitchFamily="34" charset="0"/>
                        </a:rPr>
                        <a:t>Ha acquisito in modo essenziale i contenuti, le procedure, gli strumenti della disciplina e li sa usare solo in contesti noti e concreti.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3563">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ctr" defTabSz="914400" rtl="0" eaLnBrk="1" fontAlgn="base" latinLnBrk="0" hangingPunct="1">
                        <a:lnSpc>
                          <a:spcPct val="100000"/>
                        </a:lnSpc>
                        <a:spcBef>
                          <a:spcPts val="700"/>
                        </a:spcBef>
                        <a:spcAft>
                          <a:spcPct val="0"/>
                        </a:spcAft>
                        <a:buClrTx/>
                        <a:buSzPct val="100000"/>
                        <a:buFontTx/>
                        <a:buNone/>
                        <a:tabLst/>
                      </a:pPr>
                      <a:endParaRPr kumimoji="0" lang="it-IT" altLang="it-IT" sz="400" b="0" i="0" u="none" strike="noStrike" cap="none" normalizeH="0" baseline="0">
                        <a:ln>
                          <a:noFill/>
                        </a:ln>
                        <a:solidFill>
                          <a:srgbClr val="000000"/>
                        </a:solidFill>
                        <a:effectLst/>
                        <a:latin typeface="Arial" pitchFamily="34" charset="0"/>
                        <a:ea typeface="ＭＳ Ｐゴシック" pitchFamily="34" charset="-128"/>
                        <a:sym typeface="Arial" pitchFamily="34" charset="0"/>
                      </a:endParaRPr>
                    </a:p>
                    <a:p>
                      <a:pPr marL="0" marR="0" lvl="0" indent="0" algn="ctr" defTabSz="914400" rtl="0" eaLnBrk="1" fontAlgn="base" latinLnBrk="0" hangingPunct="1">
                        <a:lnSpc>
                          <a:spcPct val="100000"/>
                        </a:lnSpc>
                        <a:spcBef>
                          <a:spcPts val="700"/>
                        </a:spcBef>
                        <a:spcAft>
                          <a:spcPct val="0"/>
                        </a:spcAft>
                        <a:buClrTx/>
                        <a:buSzPct val="100000"/>
                        <a:buFontTx/>
                        <a:buNone/>
                        <a:tabLst/>
                      </a:pPr>
                      <a:r>
                        <a:rPr kumimoji="0" lang="it-IT" altLang="it-IT" sz="2000" b="0" i="0" u="none" strike="noStrike" cap="none" normalizeH="0" baseline="0">
                          <a:ln>
                            <a:noFill/>
                          </a:ln>
                          <a:solidFill>
                            <a:srgbClr val="000000"/>
                          </a:solidFill>
                          <a:effectLst/>
                          <a:latin typeface="Arial" pitchFamily="34" charset="0"/>
                          <a:ea typeface="ＭＳ Ｐゴシック" pitchFamily="34" charset="-128"/>
                          <a:sym typeface="Arial" pitchFamily="34" charset="0"/>
                        </a:rPr>
                        <a:t>5</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F"/>
                    </a:solidFill>
                  </a:tcPr>
                </a:tc>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pPr>
                      <a:r>
                        <a:rPr kumimoji="0" lang="it-IT" altLang="it-IT" sz="1400" b="0" i="0" u="none" strike="noStrike" cap="none" normalizeH="0" baseline="0">
                          <a:ln>
                            <a:noFill/>
                          </a:ln>
                          <a:solidFill>
                            <a:srgbClr val="000000"/>
                          </a:solidFill>
                          <a:effectLst/>
                          <a:latin typeface="Arial" pitchFamily="34" charset="0"/>
                          <a:ea typeface="ＭＳ Ｐゴシック" pitchFamily="34" charset="-128"/>
                          <a:sym typeface="Arial" pitchFamily="34" charset="0"/>
                        </a:rPr>
                        <a:t>Non ha acquisito completamente i contenuti, le procedure, gli strumenti più semplici della disciplina e non sempre li sa usare in contesti noti e concreti.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5938">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ctr" defTabSz="914400" rtl="0" eaLnBrk="1" fontAlgn="base" latinLnBrk="0" hangingPunct="1">
                        <a:lnSpc>
                          <a:spcPct val="100000"/>
                        </a:lnSpc>
                        <a:spcBef>
                          <a:spcPts val="700"/>
                        </a:spcBef>
                        <a:spcAft>
                          <a:spcPct val="0"/>
                        </a:spcAft>
                        <a:buClrTx/>
                        <a:buSzPct val="100000"/>
                        <a:buFontTx/>
                        <a:buNone/>
                        <a:tabLst/>
                      </a:pPr>
                      <a:endParaRPr kumimoji="0" lang="it-IT" altLang="it-IT" sz="200" b="0" i="0" u="none" strike="noStrike" cap="none" normalizeH="0" baseline="0">
                        <a:ln>
                          <a:noFill/>
                        </a:ln>
                        <a:solidFill>
                          <a:srgbClr val="000000"/>
                        </a:solidFill>
                        <a:effectLst/>
                        <a:latin typeface="Arial" pitchFamily="34" charset="0"/>
                        <a:ea typeface="ＭＳ Ｐゴシック" pitchFamily="34" charset="-128"/>
                        <a:sym typeface="Arial" pitchFamily="34" charset="0"/>
                      </a:endParaRPr>
                    </a:p>
                    <a:p>
                      <a:pPr marL="0" marR="0" lvl="0" indent="0" algn="ctr" defTabSz="914400" rtl="0" eaLnBrk="1" fontAlgn="base" latinLnBrk="0" hangingPunct="1">
                        <a:lnSpc>
                          <a:spcPct val="100000"/>
                        </a:lnSpc>
                        <a:spcBef>
                          <a:spcPts val="700"/>
                        </a:spcBef>
                        <a:spcAft>
                          <a:spcPct val="0"/>
                        </a:spcAft>
                        <a:buClrTx/>
                        <a:buSzPct val="100000"/>
                        <a:buFontTx/>
                        <a:buNone/>
                        <a:tabLst/>
                      </a:pPr>
                      <a:r>
                        <a:rPr kumimoji="0" lang="it-IT" altLang="it-IT" sz="2000" b="0" i="0" u="none" strike="noStrike" cap="none" normalizeH="0" baseline="0">
                          <a:ln>
                            <a:noFill/>
                          </a:ln>
                          <a:solidFill>
                            <a:srgbClr val="000000"/>
                          </a:solidFill>
                          <a:effectLst/>
                          <a:latin typeface="Arial" pitchFamily="34" charset="0"/>
                          <a:ea typeface="ＭＳ Ｐゴシック" pitchFamily="34" charset="-128"/>
                          <a:sym typeface="Arial" pitchFamily="34" charset="0"/>
                        </a:rPr>
                        <a:t>4</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F"/>
                    </a:solidFill>
                  </a:tcPr>
                </a:tc>
                <a:tc>
                  <a:txBody>
                    <a:bodyPr/>
                    <a:lstStyle>
                      <a:lvl1pPr eaLnBrk="0">
                        <a:spcBef>
                          <a:spcPts val="700"/>
                        </a:spcBef>
                        <a:buSzPct val="100000"/>
                        <a:defRPr sz="2800">
                          <a:solidFill>
                            <a:srgbClr val="000000"/>
                          </a:solidFill>
                          <a:latin typeface="Arial" pitchFamily="34" charset="0"/>
                          <a:ea typeface="ＭＳ Ｐゴシック" pitchFamily="34" charset="-128"/>
                          <a:sym typeface="Arial" pitchFamily="34" charset="0"/>
                        </a:defRPr>
                      </a:lvl1pPr>
                      <a:lvl2pPr marL="742950" indent="-28575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2pPr>
                      <a:lvl3pPr marL="11430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3pPr>
                      <a:lvl4pPr marL="16002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4pPr>
                      <a:lvl5pPr marL="2057400" indent="-228600" eaLnBrk="0">
                        <a:spcBef>
                          <a:spcPts val="700"/>
                        </a:spcBef>
                        <a:buSzPct val="100000"/>
                        <a:defRPr sz="2800">
                          <a:solidFill>
                            <a:srgbClr val="000000"/>
                          </a:solidFill>
                          <a:latin typeface="Arial" pitchFamily="34" charset="0"/>
                          <a:ea typeface="Arial" pitchFamily="34" charset="0"/>
                          <a:cs typeface="Arial" pitchFamily="34" charset="0"/>
                          <a:sym typeface="Arial" pitchFamily="34" charset="0"/>
                        </a:defRPr>
                      </a:lvl5pPr>
                      <a:lvl6pPr marL="25146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6pPr>
                      <a:lvl7pPr marL="29718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7pPr>
                      <a:lvl8pPr marL="34290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8pPr>
                      <a:lvl9pPr marL="3886200" indent="-228600" eaLnBrk="0" fontAlgn="base" hangingPunct="0">
                        <a:spcBef>
                          <a:spcPts val="700"/>
                        </a:spcBef>
                        <a:spcAft>
                          <a:spcPct val="0"/>
                        </a:spcAft>
                        <a:buSzPct val="100000"/>
                        <a:defRPr sz="2800">
                          <a:solidFill>
                            <a:srgbClr val="000000"/>
                          </a:solidFill>
                          <a:latin typeface="Arial" pitchFamily="34" charset="0"/>
                          <a:ea typeface="Arial" pitchFamily="34" charset="0"/>
                          <a:cs typeface="Arial" pitchFamily="34" charset="0"/>
                          <a:sym typeface="Arial" pitchFamily="34" charset="0"/>
                        </a:defRPr>
                      </a:lvl9pPr>
                    </a:lstStyle>
                    <a:p>
                      <a:pPr marL="0" marR="0" lvl="0" indent="0" algn="l" defTabSz="914400" rtl="0" eaLnBrk="1" fontAlgn="base" latinLnBrk="0" hangingPunct="1">
                        <a:lnSpc>
                          <a:spcPct val="100000"/>
                        </a:lnSpc>
                        <a:spcBef>
                          <a:spcPts val="700"/>
                        </a:spcBef>
                        <a:spcAft>
                          <a:spcPct val="0"/>
                        </a:spcAft>
                        <a:buClrTx/>
                        <a:buSzPct val="100000"/>
                        <a:buFontTx/>
                        <a:buNone/>
                        <a:tabLst/>
                      </a:pPr>
                      <a:endParaRPr kumimoji="0" lang="it-IT" altLang="it-IT" sz="500" b="0" i="0" u="none" strike="noStrike" cap="none" normalizeH="0" baseline="0" dirty="0">
                        <a:ln>
                          <a:noFill/>
                        </a:ln>
                        <a:solidFill>
                          <a:srgbClr val="000000"/>
                        </a:solidFill>
                        <a:effectLst/>
                        <a:latin typeface="Arial" pitchFamily="34" charset="0"/>
                        <a:ea typeface="ＭＳ Ｐゴシック" pitchFamily="34" charset="-128"/>
                        <a:sym typeface="Arial" pitchFamily="34" charset="0"/>
                      </a:endParaRPr>
                    </a:p>
                    <a:p>
                      <a:pPr marL="0" marR="0" lvl="0" indent="0" algn="l" defTabSz="914400" rtl="0" eaLnBrk="1" fontAlgn="base" latinLnBrk="0" hangingPunct="1">
                        <a:lnSpc>
                          <a:spcPct val="100000"/>
                        </a:lnSpc>
                        <a:spcBef>
                          <a:spcPts val="700"/>
                        </a:spcBef>
                        <a:spcAft>
                          <a:spcPct val="0"/>
                        </a:spcAft>
                        <a:buClrTx/>
                        <a:buSzPct val="100000"/>
                        <a:buFontTx/>
                        <a:buNone/>
                        <a:tabLst/>
                      </a:pPr>
                      <a:r>
                        <a:rPr kumimoji="0" lang="it-IT" altLang="it-IT" sz="1400" b="0" i="0" u="none" strike="noStrike" cap="none" normalizeH="0" baseline="0" dirty="0">
                          <a:ln>
                            <a:noFill/>
                          </a:ln>
                          <a:solidFill>
                            <a:srgbClr val="000000"/>
                          </a:solidFill>
                          <a:effectLst/>
                          <a:latin typeface="Arial" pitchFamily="34" charset="0"/>
                          <a:ea typeface="ＭＳ Ｐゴシック" pitchFamily="34" charset="-128"/>
                          <a:sym typeface="Arial" pitchFamily="34" charset="0"/>
                        </a:rPr>
                        <a:t>Non ha acquisito i contenuti, le procedure, gli strumenti più semplici della disciplina. </a:t>
                      </a:r>
                      <a:endParaRPr kumimoji="0" lang="it-IT" altLang="it-IT" sz="1400" b="0" i="0" u="none" strike="noStrike" cap="none" normalizeH="0" baseline="0" dirty="0">
                        <a:ln>
                          <a:noFill/>
                        </a:ln>
                        <a:solidFill>
                          <a:srgbClr val="FF0000"/>
                        </a:solidFill>
                        <a:effectLst/>
                        <a:latin typeface="Arial" pitchFamily="34" charset="0"/>
                        <a:ea typeface="ＭＳ Ｐゴシック" pitchFamily="34" charset="-128"/>
                        <a:sym typeface="Arial" pitchFamily="34"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06524" name="Rectangle 58">
            <a:extLst>
              <a:ext uri="{FF2B5EF4-FFF2-40B4-BE49-F238E27FC236}">
                <a16:creationId xmlns:a16="http://schemas.microsoft.com/office/drawing/2014/main" id="{BD138943-E42D-4B35-96F2-DFA573511E46}"/>
              </a:ext>
            </a:extLst>
          </p:cNvPr>
          <p:cNvSpPr>
            <a:spLocks noChangeArrowheads="1"/>
          </p:cNvSpPr>
          <p:nvPr/>
        </p:nvSpPr>
        <p:spPr bwMode="auto">
          <a:xfrm>
            <a:off x="900113" y="693738"/>
            <a:ext cx="79946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2400" b="1" u="sng">
                <a:solidFill>
                  <a:schemeClr val="hlink"/>
                </a:solidFill>
              </a:rPr>
              <a:t>SCUOLA SECONDARIA DI I GRADO</a:t>
            </a:r>
          </a:p>
          <a:p>
            <a:pPr algn="ctr" eaLnBrk="1" hangingPunct="1"/>
            <a:endParaRPr lang="it-IT" altLang="it-IT" sz="800" b="1" u="sng">
              <a:solidFill>
                <a:schemeClr val="hlink"/>
              </a:solidFill>
            </a:endParaRPr>
          </a:p>
          <a:p>
            <a:pPr algn="ctr" eaLnBrk="1" hangingPunct="1"/>
            <a:r>
              <a:rPr lang="it-IT" altLang="it-IT" sz="2000">
                <a:solidFill>
                  <a:schemeClr val="hlink"/>
                </a:solidFill>
              </a:rPr>
              <a:t>VALUTAZIONE DISCIPLINARE</a:t>
            </a:r>
            <a:r>
              <a:rPr lang="it-IT" altLang="it-IT" sz="2000">
                <a:solidFill>
                  <a:schemeClr val="accent2"/>
                </a:solidFill>
              </a:rPr>
              <a:t>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B5B7E86B-1141-4518-9C7A-C3FDE79CF980}"/>
              </a:ext>
            </a:extLst>
          </p:cNvPr>
          <p:cNvSpPr>
            <a:spLocks noChangeArrowheads="1"/>
          </p:cNvSpPr>
          <p:nvPr/>
        </p:nvSpPr>
        <p:spPr bwMode="auto">
          <a:xfrm>
            <a:off x="457200" y="457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2000" u="sng">
                <a:solidFill>
                  <a:schemeClr val="hlink"/>
                </a:solidFill>
              </a:rPr>
              <a:t>2. VALUTAZIONE DEL COMPORTAMENTO</a:t>
            </a:r>
            <a:br>
              <a:rPr lang="it-IT" altLang="it-IT" sz="2400" u="sng">
                <a:solidFill>
                  <a:schemeClr val="hlink"/>
                </a:solidFill>
              </a:rPr>
            </a:br>
            <a:br>
              <a:rPr lang="it-IT" altLang="it-IT" sz="1200" u="sng">
                <a:solidFill>
                  <a:schemeClr val="hlink"/>
                </a:solidFill>
              </a:rPr>
            </a:br>
            <a:r>
              <a:rPr lang="it-IT" altLang="it-IT" sz="1600">
                <a:solidFill>
                  <a:schemeClr val="tx1"/>
                </a:solidFill>
              </a:rPr>
              <a:t>sintesi di</a:t>
            </a:r>
            <a:endParaRPr lang="it-IT" altLang="it-IT" sz="2400">
              <a:solidFill>
                <a:schemeClr val="accent2"/>
              </a:solidFill>
            </a:endParaRPr>
          </a:p>
        </p:txBody>
      </p:sp>
      <p:sp>
        <p:nvSpPr>
          <p:cNvPr id="107523" name="Text Box 4">
            <a:extLst>
              <a:ext uri="{FF2B5EF4-FFF2-40B4-BE49-F238E27FC236}">
                <a16:creationId xmlns:a16="http://schemas.microsoft.com/office/drawing/2014/main" id="{07CC1991-3CAC-4DEE-954D-BDB9962D5391}"/>
              </a:ext>
            </a:extLst>
          </p:cNvPr>
          <p:cNvSpPr txBox="1">
            <a:spLocks noChangeArrowheads="1"/>
          </p:cNvSpPr>
          <p:nvPr/>
        </p:nvSpPr>
        <p:spPr bwMode="auto">
          <a:xfrm>
            <a:off x="395288" y="1989138"/>
            <a:ext cx="3810000" cy="463550"/>
          </a:xfrm>
          <a:prstGeom prst="rect">
            <a:avLst/>
          </a:prstGeom>
          <a:solidFill>
            <a:srgbClr val="FFFF99"/>
          </a:solidFill>
          <a:ln w="6350">
            <a:solidFill>
              <a:schemeClr val="tx1"/>
            </a:solidFill>
            <a:miter lim="800000"/>
            <a:headEnd/>
            <a:tailEnd/>
          </a:ln>
        </p:spPr>
        <p:txBody>
          <a:bodyPr>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r>
              <a:rPr lang="it-IT" altLang="it-IT" sz="2400">
                <a:solidFill>
                  <a:schemeClr val="tx1"/>
                </a:solidFill>
              </a:rPr>
              <a:t>PROFILO  SCOLASTICO</a:t>
            </a:r>
          </a:p>
        </p:txBody>
      </p:sp>
      <p:sp>
        <p:nvSpPr>
          <p:cNvPr id="107524" name="Text Box 5">
            <a:extLst>
              <a:ext uri="{FF2B5EF4-FFF2-40B4-BE49-F238E27FC236}">
                <a16:creationId xmlns:a16="http://schemas.microsoft.com/office/drawing/2014/main" id="{7E68397B-D6F7-4EF6-BA03-3B1A0A2D6185}"/>
              </a:ext>
            </a:extLst>
          </p:cNvPr>
          <p:cNvSpPr txBox="1">
            <a:spLocks noChangeArrowheads="1"/>
          </p:cNvSpPr>
          <p:nvPr/>
        </p:nvSpPr>
        <p:spPr bwMode="auto">
          <a:xfrm>
            <a:off x="5334000" y="1898650"/>
            <a:ext cx="3292475" cy="463550"/>
          </a:xfrm>
          <a:prstGeom prst="rect">
            <a:avLst/>
          </a:prstGeom>
          <a:solidFill>
            <a:srgbClr val="FFFF99"/>
          </a:solidFill>
          <a:ln w="6350">
            <a:solidFill>
              <a:schemeClr val="tx1"/>
            </a:solidFill>
            <a:miter lim="800000"/>
            <a:headEnd/>
            <a:tailEnd/>
          </a:ln>
        </p:spPr>
        <p:txBody>
          <a:bodyPr>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r>
              <a:rPr lang="it-IT" altLang="it-IT" sz="2400">
                <a:solidFill>
                  <a:schemeClr val="tx1"/>
                </a:solidFill>
              </a:rPr>
              <a:t>COMPORTAMENTO</a:t>
            </a:r>
          </a:p>
        </p:txBody>
      </p:sp>
      <p:sp>
        <p:nvSpPr>
          <p:cNvPr id="107525" name="Line 7">
            <a:extLst>
              <a:ext uri="{FF2B5EF4-FFF2-40B4-BE49-F238E27FC236}">
                <a16:creationId xmlns:a16="http://schemas.microsoft.com/office/drawing/2014/main" id="{C41927D2-30D0-414F-B50F-1C535C421CE3}"/>
              </a:ext>
            </a:extLst>
          </p:cNvPr>
          <p:cNvSpPr>
            <a:spLocks noChangeShapeType="1"/>
          </p:cNvSpPr>
          <p:nvPr/>
        </p:nvSpPr>
        <p:spPr bwMode="auto">
          <a:xfrm flipH="1">
            <a:off x="3132138" y="1397000"/>
            <a:ext cx="12954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07526" name="Line 8">
            <a:extLst>
              <a:ext uri="{FF2B5EF4-FFF2-40B4-BE49-F238E27FC236}">
                <a16:creationId xmlns:a16="http://schemas.microsoft.com/office/drawing/2014/main" id="{CD67FA5A-356C-4BA8-AF21-3C39F0FF146D}"/>
              </a:ext>
            </a:extLst>
          </p:cNvPr>
          <p:cNvSpPr>
            <a:spLocks noChangeShapeType="1"/>
          </p:cNvSpPr>
          <p:nvPr/>
        </p:nvSpPr>
        <p:spPr bwMode="auto">
          <a:xfrm>
            <a:off x="4500563" y="1401763"/>
            <a:ext cx="1671637" cy="4270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07527" name="Text Box 9" descr="Gocce">
            <a:extLst>
              <a:ext uri="{FF2B5EF4-FFF2-40B4-BE49-F238E27FC236}">
                <a16:creationId xmlns:a16="http://schemas.microsoft.com/office/drawing/2014/main" id="{6CA0B674-E400-4F7E-AC9A-E1C7D9514F4A}"/>
              </a:ext>
            </a:extLst>
          </p:cNvPr>
          <p:cNvSpPr txBox="1">
            <a:spLocks noChangeArrowheads="1"/>
          </p:cNvSpPr>
          <p:nvPr/>
        </p:nvSpPr>
        <p:spPr bwMode="auto">
          <a:xfrm>
            <a:off x="1258888" y="2563813"/>
            <a:ext cx="18827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r>
              <a:rPr lang="it-IT" altLang="it-IT" sz="1600">
                <a:solidFill>
                  <a:schemeClr val="tx1"/>
                </a:solidFill>
              </a:rPr>
              <a:t>che tiene conto di:</a:t>
            </a:r>
            <a:r>
              <a:rPr lang="it-IT" altLang="it-IT" sz="1400">
                <a:solidFill>
                  <a:schemeClr val="tx1"/>
                </a:solidFill>
              </a:rPr>
              <a:t> </a:t>
            </a:r>
          </a:p>
        </p:txBody>
      </p:sp>
      <p:sp>
        <p:nvSpPr>
          <p:cNvPr id="107528" name="Text Box 10" descr="Gocce">
            <a:extLst>
              <a:ext uri="{FF2B5EF4-FFF2-40B4-BE49-F238E27FC236}">
                <a16:creationId xmlns:a16="http://schemas.microsoft.com/office/drawing/2014/main" id="{24E68CC0-864F-4291-BB6A-A3F972D3D774}"/>
              </a:ext>
            </a:extLst>
          </p:cNvPr>
          <p:cNvSpPr txBox="1">
            <a:spLocks noChangeArrowheads="1"/>
          </p:cNvSpPr>
          <p:nvPr/>
        </p:nvSpPr>
        <p:spPr bwMode="auto">
          <a:xfrm>
            <a:off x="6084888" y="2487613"/>
            <a:ext cx="17764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r>
              <a:rPr lang="it-IT" altLang="it-IT" sz="1600">
                <a:solidFill>
                  <a:schemeClr val="tx1"/>
                </a:solidFill>
              </a:rPr>
              <a:t>che tiene conto di</a:t>
            </a:r>
          </a:p>
        </p:txBody>
      </p:sp>
      <p:sp>
        <p:nvSpPr>
          <p:cNvPr id="107529" name="Text Box 11" descr="Gocce">
            <a:extLst>
              <a:ext uri="{FF2B5EF4-FFF2-40B4-BE49-F238E27FC236}">
                <a16:creationId xmlns:a16="http://schemas.microsoft.com/office/drawing/2014/main" id="{594F0D8C-3849-411D-85CB-82A2B369C167}"/>
              </a:ext>
            </a:extLst>
          </p:cNvPr>
          <p:cNvSpPr txBox="1">
            <a:spLocks noChangeArrowheads="1"/>
          </p:cNvSpPr>
          <p:nvPr/>
        </p:nvSpPr>
        <p:spPr bwMode="auto">
          <a:xfrm>
            <a:off x="827088" y="3124200"/>
            <a:ext cx="3325812"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buFontTx/>
              <a:buChar char="•"/>
            </a:pPr>
            <a:r>
              <a:rPr lang="it-IT" altLang="it-IT" sz="2400">
                <a:solidFill>
                  <a:schemeClr val="tx1"/>
                </a:solidFill>
              </a:rPr>
              <a:t> impegno  a scuola</a:t>
            </a:r>
          </a:p>
          <a:p>
            <a:pPr eaLnBrk="1" hangingPunct="1">
              <a:buFontTx/>
              <a:buChar char="•"/>
            </a:pPr>
            <a:r>
              <a:rPr lang="it-IT" altLang="it-IT" sz="2400">
                <a:solidFill>
                  <a:schemeClr val="tx1"/>
                </a:solidFill>
              </a:rPr>
              <a:t> interesse/motivazione</a:t>
            </a:r>
          </a:p>
          <a:p>
            <a:pPr eaLnBrk="1" hangingPunct="1">
              <a:buFontTx/>
              <a:buChar char="•"/>
            </a:pPr>
            <a:r>
              <a:rPr lang="it-IT" altLang="it-IT" sz="2400">
                <a:solidFill>
                  <a:schemeClr val="tx1"/>
                </a:solidFill>
              </a:rPr>
              <a:t> metodo di studio</a:t>
            </a:r>
          </a:p>
          <a:p>
            <a:pPr eaLnBrk="1" hangingPunct="1">
              <a:buFontTx/>
              <a:buChar char="•"/>
            </a:pPr>
            <a:r>
              <a:rPr lang="it-IT" altLang="it-IT" sz="2400">
                <a:solidFill>
                  <a:schemeClr val="tx1"/>
                </a:solidFill>
              </a:rPr>
              <a:t> autonomia operativa</a:t>
            </a:r>
          </a:p>
          <a:p>
            <a:pPr eaLnBrk="1" hangingPunct="1">
              <a:buFontTx/>
              <a:buChar char="•"/>
            </a:pPr>
            <a:r>
              <a:rPr lang="it-IT" altLang="it-IT" sz="2400">
                <a:solidFill>
                  <a:schemeClr val="tx1"/>
                </a:solidFill>
              </a:rPr>
              <a:t> impegno a casa</a:t>
            </a:r>
          </a:p>
          <a:p>
            <a:pPr eaLnBrk="1" hangingPunct="1">
              <a:buFontTx/>
              <a:buChar char="•"/>
            </a:pPr>
            <a:r>
              <a:rPr lang="it-IT" altLang="it-IT" sz="2400">
                <a:solidFill>
                  <a:schemeClr val="tx1"/>
                </a:solidFill>
              </a:rPr>
              <a:t> cura del materiale</a:t>
            </a:r>
          </a:p>
        </p:txBody>
      </p:sp>
      <p:sp>
        <p:nvSpPr>
          <p:cNvPr id="107530" name="Text Box 12" descr="Gocce">
            <a:extLst>
              <a:ext uri="{FF2B5EF4-FFF2-40B4-BE49-F238E27FC236}">
                <a16:creationId xmlns:a16="http://schemas.microsoft.com/office/drawing/2014/main" id="{DD787368-5FFE-42A0-977A-9AA96BDEE91E}"/>
              </a:ext>
            </a:extLst>
          </p:cNvPr>
          <p:cNvSpPr txBox="1">
            <a:spLocks noChangeArrowheads="1"/>
          </p:cNvSpPr>
          <p:nvPr/>
        </p:nvSpPr>
        <p:spPr bwMode="auto">
          <a:xfrm>
            <a:off x="5410200" y="3048000"/>
            <a:ext cx="3395663"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eaLnBrk="1" hangingPunct="1">
              <a:buFontTx/>
              <a:buChar char="•"/>
            </a:pPr>
            <a:r>
              <a:rPr lang="it-IT" altLang="it-IT" sz="2400">
                <a:solidFill>
                  <a:schemeClr val="tx1"/>
                </a:solidFill>
              </a:rPr>
              <a:t> relazione con gli adulti</a:t>
            </a:r>
          </a:p>
          <a:p>
            <a:pPr eaLnBrk="1" hangingPunct="1">
              <a:buFontTx/>
              <a:buChar char="•"/>
            </a:pPr>
            <a:r>
              <a:rPr lang="it-IT" altLang="it-IT" sz="2400">
                <a:solidFill>
                  <a:schemeClr val="tx1"/>
                </a:solidFill>
              </a:rPr>
              <a:t> relazione con i pari</a:t>
            </a:r>
          </a:p>
          <a:p>
            <a:pPr eaLnBrk="1" hangingPunct="1">
              <a:buFontTx/>
              <a:buChar char="•"/>
            </a:pPr>
            <a:r>
              <a:rPr lang="it-IT" altLang="it-IT" sz="2400">
                <a:solidFill>
                  <a:schemeClr val="tx1"/>
                </a:solidFill>
              </a:rPr>
              <a:t> partecipazione</a:t>
            </a:r>
          </a:p>
          <a:p>
            <a:pPr eaLnBrk="1" hangingPunct="1">
              <a:buFontTx/>
              <a:buChar char="•"/>
            </a:pPr>
            <a:r>
              <a:rPr lang="it-IT" altLang="it-IT" sz="2400">
                <a:solidFill>
                  <a:schemeClr val="tx1"/>
                </a:solidFill>
              </a:rPr>
              <a:t> collaborazione</a:t>
            </a:r>
          </a:p>
          <a:p>
            <a:pPr eaLnBrk="1" hangingPunct="1">
              <a:buFontTx/>
              <a:buChar char="•"/>
            </a:pPr>
            <a:r>
              <a:rPr lang="it-IT" altLang="it-IT" sz="2400">
                <a:solidFill>
                  <a:schemeClr val="tx1"/>
                </a:solidFill>
              </a:rPr>
              <a:t> autocontrollo</a:t>
            </a:r>
          </a:p>
          <a:p>
            <a:pPr eaLnBrk="1" hangingPunct="1">
              <a:buFontTx/>
              <a:buChar char="•"/>
            </a:pPr>
            <a:r>
              <a:rPr lang="it-IT" altLang="it-IT" sz="2400">
                <a:solidFill>
                  <a:schemeClr val="tx1"/>
                </a:solidFill>
              </a:rPr>
              <a:t> rispetto delle regole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6FE63313-3383-4C56-A063-8A22998BE826}"/>
              </a:ext>
            </a:extLst>
          </p:cNvPr>
          <p:cNvSpPr>
            <a:spLocks noChangeArrowheads="1"/>
          </p:cNvSpPr>
          <p:nvPr/>
        </p:nvSpPr>
        <p:spPr bwMode="auto">
          <a:xfrm>
            <a:off x="457200" y="600075"/>
            <a:ext cx="822960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eaLnBrk="1" hangingPunct="1"/>
            <a:r>
              <a:rPr lang="it-IT" altLang="it-IT" sz="2800" b="1">
                <a:solidFill>
                  <a:schemeClr val="hlink"/>
                </a:solidFill>
              </a:rPr>
              <a:t>LA CERTIFICAZIONE DELLE COMPETENZE </a:t>
            </a:r>
            <a:endParaRPr lang="it-IT" altLang="it-IT" sz="2800" b="1">
              <a:solidFill>
                <a:schemeClr val="accent2"/>
              </a:solidFill>
            </a:endParaRPr>
          </a:p>
        </p:txBody>
      </p:sp>
      <p:sp>
        <p:nvSpPr>
          <p:cNvPr id="107523" name="Text Box 11" descr="Gocce">
            <a:extLst>
              <a:ext uri="{FF2B5EF4-FFF2-40B4-BE49-F238E27FC236}">
                <a16:creationId xmlns:a16="http://schemas.microsoft.com/office/drawing/2014/main" id="{0019B098-3CF5-4123-A9D0-52407A51D03B}"/>
              </a:ext>
            </a:extLst>
          </p:cNvPr>
          <p:cNvSpPr txBox="1">
            <a:spLocks noChangeArrowheads="1"/>
          </p:cNvSpPr>
          <p:nvPr/>
        </p:nvSpPr>
        <p:spPr bwMode="auto">
          <a:xfrm>
            <a:off x="684213" y="1412875"/>
            <a:ext cx="8208962" cy="4546600"/>
          </a:xfrm>
          <a:prstGeom prst="rect">
            <a:avLst/>
          </a:prstGeom>
          <a:solidFill>
            <a:schemeClr val="accent6">
              <a:lumMod val="40000"/>
              <a:lumOff val="60000"/>
            </a:schemeClr>
          </a:solidFill>
          <a:ln>
            <a:noFill/>
          </a:ln>
          <a:extLst/>
        </p:spPr>
        <p:txBody>
          <a:bodyPr>
            <a:spAutoFit/>
          </a:bodyPr>
          <a:lstStyle>
            <a:lvl1pPr marL="174625" indent="-174625">
              <a:defRPr>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a:defRPr>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a:defRPr>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a:defRPr/>
            </a:pPr>
            <a:r>
              <a:rPr lang="it-IT" altLang="it-IT" sz="2400" dirty="0">
                <a:solidFill>
                  <a:schemeClr val="accent4"/>
                </a:solidFill>
              </a:rPr>
              <a:t> </a:t>
            </a:r>
            <a:r>
              <a:rPr lang="it-IT" altLang="it-IT" sz="2400" b="1" dirty="0">
                <a:solidFill>
                  <a:schemeClr val="accent4"/>
                </a:solidFill>
              </a:rPr>
              <a:t>Decreto MIUR n. 742 del 3 ottobre 2017</a:t>
            </a:r>
          </a:p>
          <a:p>
            <a:pPr algn="ctr">
              <a:defRPr/>
            </a:pPr>
            <a:r>
              <a:rPr lang="it-IT" altLang="it-IT" b="1" dirty="0">
                <a:solidFill>
                  <a:schemeClr val="accent4"/>
                </a:solidFill>
              </a:rPr>
              <a:t>Articolo l - </a:t>
            </a:r>
            <a:r>
              <a:rPr lang="it-IT" altLang="it-IT" b="1" i="1" dirty="0">
                <a:solidFill>
                  <a:schemeClr val="accent4"/>
                </a:solidFill>
              </a:rPr>
              <a:t>(Finalità della certificazione delle competenze)</a:t>
            </a:r>
          </a:p>
          <a:p>
            <a:pPr>
              <a:defRPr/>
            </a:pPr>
            <a:endParaRPr lang="it-IT" altLang="it-IT" b="1" i="1" dirty="0">
              <a:solidFill>
                <a:schemeClr val="accent4"/>
              </a:solidFill>
            </a:endParaRPr>
          </a:p>
          <a:p>
            <a:pPr>
              <a:defRPr/>
            </a:pPr>
            <a:r>
              <a:rPr lang="it-IT" altLang="it-IT" dirty="0">
                <a:solidFill>
                  <a:schemeClr val="accent4"/>
                </a:solidFill>
              </a:rPr>
              <a:t>l. Le istituzioni scolastiche statali e paritarie del primo ciclo di istruzione certificano l'acquisizione delle competenze progressivamente acquisite dalle alunne e dagli alunni.</a:t>
            </a:r>
          </a:p>
          <a:p>
            <a:pPr>
              <a:defRPr/>
            </a:pPr>
            <a:endParaRPr lang="it-IT" altLang="it-IT" sz="800" dirty="0">
              <a:solidFill>
                <a:schemeClr val="accent4"/>
              </a:solidFill>
            </a:endParaRPr>
          </a:p>
          <a:p>
            <a:pPr>
              <a:defRPr/>
            </a:pPr>
            <a:r>
              <a:rPr lang="it-IT" altLang="it-IT" dirty="0">
                <a:solidFill>
                  <a:schemeClr val="accent4"/>
                </a:solidFill>
              </a:rPr>
              <a:t>2. La certificazione descrive il progressivo sviluppo dei livelli delle competenze chiave e delle competenze di cittadinanza, a cui l'intero processo di insegnamento-apprendimento è mirato, anche sostenendo e orientando le alunne e gli alunni verso la scuola del secondo ciclo di istruzione.</a:t>
            </a:r>
          </a:p>
          <a:p>
            <a:pPr>
              <a:defRPr/>
            </a:pPr>
            <a:endParaRPr lang="it-IT" altLang="it-IT" sz="800" dirty="0">
              <a:solidFill>
                <a:schemeClr val="accent4"/>
              </a:solidFill>
            </a:endParaRPr>
          </a:p>
          <a:p>
            <a:pPr>
              <a:defRPr/>
            </a:pPr>
            <a:r>
              <a:rPr lang="it-IT" altLang="it-IT" dirty="0">
                <a:solidFill>
                  <a:schemeClr val="accent4"/>
                </a:solidFill>
              </a:rPr>
              <a:t>3. La certificazione delle competenze descrive i risultati del processo formativo </a:t>
            </a:r>
            <a:r>
              <a:rPr lang="it-IT" altLang="it-IT" b="1" u="sng" dirty="0">
                <a:solidFill>
                  <a:schemeClr val="accent4"/>
                </a:solidFill>
              </a:rPr>
              <a:t>al termine della scuola primaria e secondaria di primo grado</a:t>
            </a:r>
            <a:r>
              <a:rPr lang="it-IT" altLang="it-IT" dirty="0">
                <a:solidFill>
                  <a:schemeClr val="accent4"/>
                </a:solidFill>
              </a:rPr>
              <a:t>, secondo una valutazione complessiva in ordine alla capacità di utilizzare i </a:t>
            </a:r>
            <a:r>
              <a:rPr lang="it-IT" altLang="it-IT" dirty="0" err="1">
                <a:solidFill>
                  <a:schemeClr val="accent4"/>
                </a:solidFill>
              </a:rPr>
              <a:t>saperi</a:t>
            </a:r>
            <a:r>
              <a:rPr lang="it-IT" altLang="it-IT" dirty="0">
                <a:solidFill>
                  <a:schemeClr val="accent4"/>
                </a:solidFill>
              </a:rPr>
              <a:t> acquisiti per affrontare compiti e problemi, complessi e nuovi, reali o simulati</a:t>
            </a:r>
            <a:r>
              <a:rPr lang="it-IT" altLang="it-IT" dirty="0">
                <a:solidFill>
                  <a:schemeClr val="tx1"/>
                </a:solidFill>
              </a:rPr>
              <a:t>.</a:t>
            </a:r>
          </a:p>
          <a:p>
            <a:pPr>
              <a:defRPr/>
            </a:pPr>
            <a:endParaRPr lang="it-IT" altLang="it-IT" dirty="0"/>
          </a:p>
        </p:txBody>
      </p:sp>
    </p:spTree>
  </p:cSld>
  <p:clrMapOvr>
    <a:masterClrMapping/>
  </p:clrMapOvr>
  <p:transition spd="med"/>
</p:sld>
</file>

<file path=ppt/theme/theme1.xml><?xml version="1.0" encoding="utf-8"?>
<a:theme xmlns:a="http://schemas.openxmlformats.org/drawingml/2006/main" name="Default">
  <a:themeElements>
    <a:clrScheme name="">
      <a:dk1>
        <a:srgbClr val="000000"/>
      </a:dk1>
      <a:lt1>
        <a:srgbClr val="E5F0FA"/>
      </a:lt1>
      <a:dk2>
        <a:srgbClr val="A7A7A7"/>
      </a:dk2>
      <a:lt2>
        <a:srgbClr val="535353"/>
      </a:lt2>
      <a:accent1>
        <a:srgbClr val="8F8F8F"/>
      </a:accent1>
      <a:accent2>
        <a:srgbClr val="8DC6FF"/>
      </a:accent2>
      <a:accent3>
        <a:srgbClr val="F0F6FC"/>
      </a:accent3>
      <a:accent4>
        <a:srgbClr val="000000"/>
      </a:accent4>
      <a:accent5>
        <a:srgbClr val="C6C6C6"/>
      </a:accent5>
      <a:accent6>
        <a:srgbClr val="7FB3E7"/>
      </a:accent6>
      <a:hlink>
        <a:srgbClr val="0000FF"/>
      </a:hlink>
      <a:folHlink>
        <a:srgbClr val="FF00FF"/>
      </a:folHlink>
    </a:clrScheme>
    <a:fontScheme name="Defaul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EF6F1"/>
        </a:solidFill>
        <a:ln w="25400" cap="flat" cmpd="sng" algn="ctr">
          <a:solidFill>
            <a:srgbClr val="FFFFF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t"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rgbClr val="000000"/>
            </a:solidFill>
            <a:effectLst/>
            <a:latin typeface="Arial" pitchFamily="34" charset="0"/>
            <a:cs typeface="Arial" pitchFamily="34" charset="0"/>
            <a:sym typeface="Arial" pitchFamily="34" charset="0"/>
          </a:defRPr>
        </a:defPPr>
      </a:lstStyle>
    </a:spDef>
    <a:lnDef>
      <a:spPr bwMode="auto">
        <a:xfrm>
          <a:off x="0" y="0"/>
          <a:ext cx="1" cy="1"/>
        </a:xfrm>
        <a:custGeom>
          <a:avLst/>
          <a:gdLst/>
          <a:ahLst/>
          <a:cxnLst/>
          <a:rect l="0" t="0" r="0" b="0"/>
          <a:pathLst/>
        </a:custGeom>
        <a:solidFill>
          <a:srgbClr val="DEF6F1"/>
        </a:solidFill>
        <a:ln w="25400" cap="flat" cmpd="sng" algn="ctr">
          <a:solidFill>
            <a:srgbClr val="FFFFF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t"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it-IT" sz="1800" b="0" i="0" u="none" strike="noStrike" cap="none" normalizeH="0" baseline="0" smtClean="0">
            <a:ln>
              <a:noFill/>
            </a:ln>
            <a:solidFill>
              <a:srgbClr val="000000"/>
            </a:solidFill>
            <a:effectLst/>
            <a:latin typeface="Arial" pitchFamily="34" charset="0"/>
            <a:cs typeface="Arial" pitchFamily="34" charset="0"/>
            <a:sym typeface="Arial" pitchFamily="34" charset="0"/>
          </a:defRPr>
        </a:defPPr>
      </a:lstStyle>
    </a:lnDef>
  </a:objectDefaults>
  <a:extraClrSchemeLst/>
</a:theme>
</file>

<file path=ppt/theme/theme2.xml><?xml version="1.0" encoding="utf-8"?>
<a:theme xmlns:a="http://schemas.openxmlformats.org/drawingml/2006/main" name="3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6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7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ema di Office">
  <a:themeElements>
    <a:clrScheme name="">
      <a:dk1>
        <a:srgbClr val="000000"/>
      </a:dk1>
      <a:lt1>
        <a:srgbClr val="FFFFFF"/>
      </a:lt1>
      <a:dk2>
        <a:srgbClr val="A7A7A7"/>
      </a:dk2>
      <a:lt2>
        <a:srgbClr val="535353"/>
      </a:lt2>
      <a:accent1>
        <a:srgbClr val="8F8F8F"/>
      </a:accent1>
      <a:accent2>
        <a:srgbClr val="8DC6FF"/>
      </a:accent2>
      <a:accent3>
        <a:srgbClr val="FFFFFF"/>
      </a:accent3>
      <a:accent4>
        <a:srgbClr val="000000"/>
      </a:accent4>
      <a:accent5>
        <a:srgbClr val="C6C6C6"/>
      </a:accent5>
      <a:accent6>
        <a:srgbClr val="7FB3E7"/>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PTOF 2022-25 (con sezione annuale 2022-23)</Template>
  <TotalTime>1</TotalTime>
  <Words>2067</Words>
  <Application>Microsoft Office PowerPoint</Application>
  <PresentationFormat>Presentazione su schermo (4:3)</PresentationFormat>
  <Paragraphs>198</Paragraphs>
  <Slides>14</Slides>
  <Notes>0</Notes>
  <HiddenSlides>0</HiddenSlides>
  <MMClips>0</MMClips>
  <ScaleCrop>false</ScaleCrop>
  <HeadingPairs>
    <vt:vector size="6" baseType="variant">
      <vt:variant>
        <vt:lpstr>Caratteri utilizzati</vt:lpstr>
      </vt:variant>
      <vt:variant>
        <vt:i4>10</vt:i4>
      </vt:variant>
      <vt:variant>
        <vt:lpstr>Tema</vt:lpstr>
      </vt:variant>
      <vt:variant>
        <vt:i4>6</vt:i4>
      </vt:variant>
      <vt:variant>
        <vt:lpstr>Titoli diapositive</vt:lpstr>
      </vt:variant>
      <vt:variant>
        <vt:i4>14</vt:i4>
      </vt:variant>
    </vt:vector>
  </HeadingPairs>
  <TitlesOfParts>
    <vt:vector size="30" baseType="lpstr">
      <vt:lpstr>Arial</vt:lpstr>
      <vt:lpstr>MS PGothic</vt:lpstr>
      <vt:lpstr>Helvetica Neue</vt:lpstr>
      <vt:lpstr>Calibri</vt:lpstr>
      <vt:lpstr>Verdana</vt:lpstr>
      <vt:lpstr>Times New Roman</vt:lpstr>
      <vt:lpstr>Wingdings</vt:lpstr>
      <vt:lpstr>Symbol</vt:lpstr>
      <vt:lpstr>Microsoft YaHei</vt:lpstr>
      <vt:lpstr>Yu Gothic</vt:lpstr>
      <vt:lpstr>Default</vt:lpstr>
      <vt:lpstr>3_Tema di Office</vt:lpstr>
      <vt:lpstr>4_Tema di Office</vt:lpstr>
      <vt:lpstr>5_Tema di Office</vt:lpstr>
      <vt:lpstr>6_Tema di Office</vt:lpstr>
      <vt:lpstr>7_Tema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Salvetti Roberto</dc:creator>
  <cp:lastModifiedBy>Salvetti Roberto</cp:lastModifiedBy>
  <cp:revision>1</cp:revision>
  <cp:lastPrinted>2021-10-26T08:38:56Z</cp:lastPrinted>
  <dcterms:created xsi:type="dcterms:W3CDTF">2022-11-15T15:08:35Z</dcterms:created>
  <dcterms:modified xsi:type="dcterms:W3CDTF">2022-11-15T15:09:42Z</dcterms:modified>
</cp:coreProperties>
</file>