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5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1"/>
    <p:sldMasterId id="2147483697" r:id="rId2"/>
    <p:sldMasterId id="2147483709" r:id="rId3"/>
    <p:sldMasterId id="2147483721" r:id="rId4"/>
    <p:sldMasterId id="2147483733" r:id="rId5"/>
    <p:sldMasterId id="2147483745" r:id="rId6"/>
  </p:sldMasterIdLst>
  <p:notesMasterIdLst>
    <p:notesMasterId r:id="rId10"/>
  </p:notesMasterIdLst>
  <p:sldIdLst>
    <p:sldId id="322" r:id="rId7"/>
    <p:sldId id="324" r:id="rId8"/>
    <p:sldId id="367" r:id="rId9"/>
  </p:sldIdLst>
  <p:sldSz cx="9144000" cy="6858000" type="screen4x3"/>
  <p:notesSz cx="6858000" cy="99472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MS PGothic" panose="020B0600070205080204" pitchFamily="34" charset="-128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A74F"/>
    <a:srgbClr val="FFCC66"/>
    <a:srgbClr val="FFCC99"/>
    <a:srgbClr val="FF3300"/>
    <a:srgbClr val="33CCFF"/>
    <a:srgbClr val="6699FF"/>
    <a:srgbClr val="CCFFCC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15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6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>
            <a:extLst>
              <a:ext uri="{FF2B5EF4-FFF2-40B4-BE49-F238E27FC236}">
                <a16:creationId xmlns:a16="http://schemas.microsoft.com/office/drawing/2014/main" id="{778AA8C5-F07D-40BF-980E-BA0658FE9C48}"/>
              </a:ext>
            </a:extLst>
          </p:cNvPr>
          <p:cNvSpPr>
            <a:spLocks/>
          </p:cNvSpPr>
          <p:nvPr>
            <p:ph type="sldImg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B5548CDA-89E6-4192-9445-34EF03C8AD21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 bwMode="auto">
          <a:xfrm>
            <a:off x="914400" y="4724400"/>
            <a:ext cx="5029200" cy="4476750"/>
          </a:xfrm>
          <a:prstGeom prst="rect">
            <a:avLst/>
          </a:prstGeom>
          <a:noFill/>
          <a:ln w="9525">
            <a:noFill/>
            <a:bevel/>
            <a:headEnd/>
            <a:tailEnd/>
          </a:ln>
          <a:effectLst/>
        </p:spPr>
        <p:txBody>
          <a:bodyPr vert="horz" wrap="square" lIns="96027" tIns="48014" rIns="96027" bIns="480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it-IT" noProof="0">
                <a:sym typeface="Helvetica Neue" charset="0"/>
              </a:rPr>
              <a:t>Second level</a:t>
            </a:r>
          </a:p>
          <a:p>
            <a:pPr lvl="2"/>
            <a:r>
              <a:rPr lang="it-IT" noProof="0">
                <a:sym typeface="Helvetica Neue" charset="0"/>
              </a:rPr>
              <a:t>Third level</a:t>
            </a:r>
          </a:p>
          <a:p>
            <a:pPr lvl="3"/>
            <a:r>
              <a:rPr lang="it-IT" noProof="0">
                <a:sym typeface="Helvetica Neue" charset="0"/>
              </a:rPr>
              <a:t>Fourth level</a:t>
            </a:r>
          </a:p>
          <a:p>
            <a:pPr lvl="4"/>
            <a:r>
              <a:rPr lang="it-IT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MS PGothic" panose="020B0600070205080204" pitchFamily="34" charset="-128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6B4AD42-E63C-42C2-B0D1-6A00A9F380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924C2-E4B3-4666-99B2-59E63D3186A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8862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3760F705-3514-4B59-907F-2A4A4402C8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90CC2-E498-4C38-B0F9-20F8526322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005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D6C0318-A8E1-499F-864F-15573F67C5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7BADC-433A-4AEE-9179-05E3ED04584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10212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noProof="0">
                <a:sym typeface="Arial" pitchFamily="34" charset="0"/>
              </a:rPr>
              <a:t>Fare clic sull'icona per aggiungere un elemento grafico SmartArt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E4C5E1F-4A0A-4B2F-8EEF-A5ABB9125C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78EB3-8AE0-4979-ADAF-751C1F5A4A8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5339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6AF5CD-2ABE-4C02-85B0-E3504CFA0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5A0C313C-39E0-4054-976F-19F4B764780A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480CB7-3DBB-4AEB-9E35-44C9B2CC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AD26EA-E8B1-4AB6-A311-846E1C7A1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7A92537C-1E44-4D42-A696-12F4B736961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7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CE8D5C-9E32-4F8A-A4D4-E657BF74C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9B59952-B921-44A7-8DEA-9B817F631A21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A72B0A-2F23-4A5B-B11C-7C01301AB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73B5D7-6CB0-4CC6-A486-D9C139F4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85C6C969-6B50-48D9-99BF-50F634079C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632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186E67-1D43-4087-840E-61C52C2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80AE6084-2B40-4139-8B7B-827B52019AE2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3636E5-D194-4997-B0FF-2A1C0D28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6D6F83E-6AA8-457B-A032-A780D255B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05EF034-A278-42C5-BEAE-85EA4E89F03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63979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E485EFD4-A9AC-477B-9786-FABD3DFA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9152DFA-88E7-40DA-BF06-2D07BCDFC5E5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E0EF7AF7-0CDA-4061-9205-1342B4582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EC6324EB-95A6-43D3-9C0E-61ECD5E13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AD2F60C-45E6-478F-9003-596140F105F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3341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498E8218-E4C7-4BA1-A0D5-0C4A73A9B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2A5D281-1A49-43FC-A2C6-1D9A9417D978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889716EB-13AA-4D71-B9D0-0B8642C13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26411823-E07B-4C43-8227-B8E0DCA4E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9523CC57-4921-470A-BF7B-77A4B0F91DE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3065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15D2E7BF-B0BC-4565-990B-225F4D0F2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7FBBFC66-177C-469F-9562-68D1FBD0C00C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6BAFEBCD-F1E0-4F3F-9E13-35FE4EF5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1C166F14-ABFE-4AC0-9AD4-5D2049BA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8FCAED8F-BA59-4A5B-B76B-530EE168267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52852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CA29FC0A-87C3-414F-9114-6444908AF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61B198C5-E464-41DA-B17F-2C8A614FE410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CD3F13D-D9BB-4AC4-AB27-D52417F68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33B0B88-A13E-4E31-821F-569BF683E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36D3721C-E38D-460A-9EC7-ACDA6BED02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215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960276B-E676-4E85-B542-04E79E2DCE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65545-3DB8-4C47-9AB3-C52EFC8F73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744429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836AEDFF-6BE3-4434-8DB7-0EB2CC27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AE80252A-7696-4FDE-B2CE-B9749BA7181B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A1F130B-822E-461D-8777-713043AEB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D8FCA3-A5A0-42CC-A41A-1D2F9B05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3F4A53AF-4C93-4762-B31F-03700E58DA4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396788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E4BB49-29FD-4B95-8F1D-8127EAFFC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02E0BC6-8059-4E45-88DC-EE1944D678B3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3414A9-B33F-4BE9-85CC-FAF73485E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DFF426-A2AA-47AA-8193-832FD0AC5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7D32479-5E5F-4E18-92B1-E67E81CB77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1015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4E1008-E502-4BE7-8D64-E369ACB61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F107A2B4-6DD5-4067-9486-985868337157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26A83D-A237-42EF-A10E-7DB71D287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9554F6-2FA4-4E91-9756-3FF304161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B16DF0B-3AF9-4F2F-BA09-04DEF7FFE1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6812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FDBC01-4644-4B6F-996D-5C73C396F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EC8A2A20-75A3-4F5E-8F1A-60BC5149EC1D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0B49BB-7897-4986-9081-E4DB03B0A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D0F6ED-1C98-4FDF-8BA1-6DD3D82CE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7542014F-B444-4654-9A93-5DE797C5FE8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913544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8FA9D3-EBF3-4769-A955-55B80048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AA7D644-CE77-45A4-849C-D28FB963D024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6CEFCD-D318-4BDA-A742-6249773D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074485-78AE-46D6-A76F-48CC9E93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C58CD19-6764-4F1E-A397-9C001CC6A5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31925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C02AFD-0546-494D-A7EA-C75BC495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BBCFEEA7-2E2C-4768-9924-64EC87A9F559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94A9CC-78C1-4ABF-8AE1-EB22EA9D0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B237DB-0E01-415C-9100-A654A590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DB32DD2A-59B2-4737-BC2B-367412AA3B4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9337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D14C253-BB5C-4685-A669-DAABCE5C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E2154B4-40BF-49D4-966E-69919471574F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1673E050-6BD5-45E3-BAD4-22EDA3EF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EAC41B22-D148-456E-8FE7-B0F6E8D7B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BE7E5D0-C184-42B8-B73E-F6B4DCA81FC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08144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4A206156-3260-42AF-A8E8-5BF427BE8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C14FFA5-E00C-49DA-BF5B-E30306AA179E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1B2081D5-0352-485D-AEDB-EBC250BD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CE8A7E20-A334-4F90-979D-F600F2937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F5DEC0F4-F730-418A-89C8-7F65F61DC7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006470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39995599-30CF-4040-B3CC-41BBAF860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A7320655-8E07-4FD1-B425-DB9D4643C2D4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7EA18C33-5C0C-4583-B914-B428F361D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8926E8B2-C2C1-416A-93A4-1F11370A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8B6662E3-9510-4F4F-9DED-FFDC2033EDD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3500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229A51D-1A30-4E27-AE91-7A4C94FC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7FE198A5-1D54-4E3E-A371-2F1B93C05257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9F453BF2-DB1F-40E5-9C21-70AF6801F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1F03395-CC3D-460B-8422-E3801B65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B9924E7C-6DB4-4D41-9787-9448D50BBFA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06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A3D7FAD-2D03-4BD0-8F21-47BD8A8FA3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A69C4-5757-4B6F-A796-B03E82B5C3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030419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35C957F2-4E42-43E8-ABBF-0DD418A1D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862F21C-A153-4FF7-B81D-796E1F15F966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F6A90127-6A8A-4935-9ACB-54B713A62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196DB88-6751-4E1E-9146-82FC0DC2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F74FE92-2E07-4A3F-9185-DA96A6B56D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37377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5B5EBA-FAEC-4D42-8694-7E3C0C41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37BE6517-60C0-44D8-A65C-2516C96C7029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A28A0C-A2BA-493C-B467-F4C61CAC1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DB18CA-C687-44BC-B8C1-56A92177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E168953-C5CD-4021-8CFA-0D77739FC6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446741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7C1CA6-543B-4D48-BB3E-6379CEB5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6BA90767-DAEC-4EA7-89FB-F9495E063F53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B387B-F384-4017-97EE-906999891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D47314-C3C2-405E-9163-187FEE62A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F319ED9-9AF7-4A93-AEED-663BDA29C51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91933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F314C6-5B8A-477E-B92A-7E5E5ED4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BA9825C3-7422-4A5E-94ED-36FE2B85DD19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F36A77-E483-41A9-BDEF-705F80CD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14F4D5-F28E-45BF-87D5-902900F58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EC09245-8D38-4F8D-AD17-1350E85F751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396280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626150-0B6E-4FD4-9D65-89727788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6BC4AE78-BA1B-4A03-AD93-2A2EC3D609EE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AAB4B00-E2FC-44F9-8FBC-563513D18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C6BD63-9F9A-49ED-8253-F7F8DA5D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DE0485B6-931C-47FA-B057-B9CFB1E2A2A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575792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4EE664-C5B2-4601-B9C2-CFEDE120B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8EBA870-45F8-414F-AE2E-FA000D70F1C1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B89BE4-D766-4C43-8DBD-EA84E3C8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913C55-6DEB-44E2-BD7F-8C5ADBFB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BFFAD312-6DFD-49EE-9F68-5B938AB505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28357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24AA4B57-5EB7-497D-A8EA-BF300EAC7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F2ACD96-11DA-45B6-A831-54E4AAAA0C18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B59915E0-253C-44ED-AE5F-09CB348AE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A14B2453-EFC3-4024-890F-DD431DFE0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F8CBA601-50F6-402E-9DDD-E37840839F0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936122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DA0A4431-B337-44FA-B647-BFDADA87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A053681-0645-47DA-917C-BB2363666A81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7B890568-67DC-42EC-B129-EF44744C9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2CBEC0A9-C0A8-469E-8087-D4792E7E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E8F4CACE-6DBB-4841-B43A-234F0A5BE6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984097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0FC086FB-2BE9-4E6A-8425-2DA87C9F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265ED41-A58C-437B-B7BE-A8D511D5D6E1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C9D2FB60-85F9-458A-A0DB-25EFB5891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A20E2633-409D-4705-888B-5C2BE305D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596188F-1FD2-4711-8DF5-90B8F321F3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356730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6A4F064-2CB4-4DC9-BCEB-93DD9B355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2D361E4-062E-465C-AD3B-091B027E92D8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CCE9BED5-4828-42AF-BE93-C568B6530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D581557-5252-4085-9AF3-9592675F2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C549E1A-A1E7-427E-B4C2-29567DAC7B3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6159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757F7BF-61EF-4B30-AA6E-0CD4C57736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933EC-3931-4A2A-ADC9-6D873B4163C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543272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3EF0F144-2362-4278-A322-767217E9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DEDFC99-5748-4E93-B732-FD5355CA6CD0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77C30CB-F82F-4EE6-8904-BE781F898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2B1B967-601F-4EA0-ACF4-C353FB48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57E304F-FF9F-4E8B-A0EB-B77475980D5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739686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E0B52F-511E-4DB8-A6D9-571D19083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F636EFE6-D673-4E81-A8D0-83320BCC985A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E6089C-7D27-400E-B0FE-800B460BE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9BCEF0-DAFF-4B49-9C7A-A86D354EB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70976AC-23D9-40B7-A126-9544AECBB8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626921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D26DA8-7D25-40DA-BBE4-45B1D7CE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D6EEF62-29B2-4AA1-9B44-4A90B285937F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D4264E-5BCF-436A-8051-B576FACA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A12A43-0039-434A-8531-950111D70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3E7A696D-A141-4146-83C0-88E8BFFB62F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77143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B7666F-558F-43C4-83CF-DF25519F7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9D94A6A7-0793-4110-A417-DA3373522A12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372DC9-F08A-4C77-9F1A-39762FCDC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E93880-631F-46B9-B2DA-473DE4583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2C1CA1D-5C03-4080-978B-0581E05570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113460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9D00A6-31FA-4E3D-972D-299E17DD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5181BC06-1B00-4EA4-9D70-CA23886B2694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D1D2B5-07A2-489D-ACAC-90742EBA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DBEF46-1E87-4062-B2F4-54666255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E1D7C63-93EE-4B04-B5CF-6BD772BB752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5580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B0DE3F6A-D8A2-48FC-A02B-800CC00E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E08468E1-508F-4A36-BA47-3E69595E6ADE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BB9488F2-BF41-43C3-9175-E9FCF1330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92982885-E1C1-47D8-B68B-67D04318C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9B31395-312A-4135-B378-E54863573D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86400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48CCC1BA-86EC-4056-899F-335464D6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3FD3F482-4E7B-4CD8-9A3D-80B4690B8661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DFE562DD-BCEB-4147-A0A6-602BAF2F5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EC6684F4-E952-44DA-9752-CE53B8902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9E9D1B2B-AC55-478E-AE0F-39099045F03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112429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3CD01002-3175-4A8D-B300-D3FE716B7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78EF6838-E55A-44DB-8B43-01AE7F326F0F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85DE15C2-A55D-401F-A035-3D540973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F1A9D4F3-3BE7-4949-8DBB-E7F92911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B28F0829-1B42-45EF-B535-2A65AA802A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8174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594A1AD-AF91-4E2E-B069-AEBB7AEAE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6B768905-52BF-44BB-BC57-5110E154DB3D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8B0A7F1-0C84-4577-AC37-1EC5E31CF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A8705BA-978B-469B-B5A3-997B5152A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BF23311A-4D3C-4AAE-BD0E-0F531E7A595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752622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7B2EB071-02E2-415E-8B83-42C185C8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1EC39AA0-8409-4C24-8CEA-6C061705D1F1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3B54818C-9EBB-47C7-A36C-076813D1C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50B134D-FE85-4F60-AC31-71C86BEA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6E9CF11-8499-4339-B5EC-079DF78E1FD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903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9C1EB15-F943-49B3-87FC-DFB3346913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42A6B-FFD7-4CD2-86E7-391A6E7729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93300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6B4D83-0516-4A99-B5A0-F3ADC7C98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5BB92CA3-522A-45C2-B539-6C464F512775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19A203-148C-4B3E-BD8A-8251ED7C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BD38F7-57BF-438B-896C-452144697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DB8327F6-EA55-4CF3-AE5A-C2DFA917C88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04158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6DA64D-98E0-4AA6-904C-61396370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FD5E01D6-20D3-4D43-B124-DE5C7C39C0AB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D330FA-75E4-4F48-B62C-DB85B2C5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0434BC-A20B-401A-926E-14CF36AA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6A4E0206-40BF-4C38-B679-96CBBB5C20B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6763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C0C6B9-30FC-4FB8-8908-4A9B82C5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81A3825-8B8C-4DAA-BFE5-8E038BB83761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4A8A99-0610-48E8-A6B7-B6CC30FE1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E628E1-A3AA-4A06-84E1-EA17D306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D49E05C-05A9-4151-B6B8-5EE6E5DF0B9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02152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BF6D72-D82B-4A61-AA03-882B0425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98E30B2C-CFEF-47B2-9BE0-ED7DCA9FBF90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7225F3-14EE-427D-9D09-12E31F38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0FD5F3-A074-4AA6-9996-DB245103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63A4E03-B6DD-4146-8CA1-36A786CBF3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82923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0947E3-D069-4C63-913F-D92048566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8C379758-D9EA-44AE-9A89-A13A845479DF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945D3D-7920-4A21-896E-0CD4A9C6F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52CCBF-F54E-4801-9287-C7592CA4A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33A7EA3C-4020-45D9-A64A-7E501B22D2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52676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4A1B04E-E8AF-43AA-BCAE-93C989C64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BB8DA73A-495E-4636-A910-68B323698344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A8E73E35-FB6C-4842-8FC9-1237C75C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59281959-ADAC-4835-B067-51169E0D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490BCD7-BA4F-41B9-BF9E-551A84FD989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939903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60DD8556-0700-4DBA-8A4A-FB6E0FB4A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E1268C55-A0F1-4AE2-9A03-99021D3BDB05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5059B541-856F-4145-84A8-E9505A550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30F9CAED-352E-4D3A-9C0B-517DD7C4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ADA70A83-75AE-4F1A-A894-1011C21CDB9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401704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C1C1F9FE-1AC9-48B7-BEFF-E106B2C4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B98827E-7262-4E66-9E64-AE53E1E8810D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F538B413-0DDB-47FD-A4A8-0FA6E7596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ACE05CFB-A212-41F0-AA94-63BED06CC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0FDD94A6-DC16-4503-A886-EDD8A2F5AE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305550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6D1B355F-2F7F-4765-A4B4-43C49304C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718B2AB1-0287-4A08-9202-82B87640446A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6D43612-B86C-468D-8937-9BBCA0CF8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36D94E3F-F434-40F5-B1E9-40EABE71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FAF94A0B-1D6D-463F-98C1-782E88A386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240682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D0E27545-7E45-40B8-BF8B-B408A6028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5DB3516F-A586-47E1-BCA0-B3FC21392486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21A3B91A-4E16-446C-93F9-843EC27F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F28A6C55-378B-4B10-92CC-535C5F803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2BEC625A-4E54-4CBD-91CD-4ED4BF07EB5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7753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2C20123-AB70-4596-8AAD-61629F9E09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8F26B-6275-47E1-BAE1-B3E5517DDBA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361100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7BC385-7AF0-422F-8575-03363161E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C48044F0-FEA5-4D4B-95CE-D4DA2BEC2353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6C3592-A966-43E6-8CAE-69E14051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CE1B41-A5C0-48BF-A992-E43EFF247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96CCAA4D-BF27-4665-84D9-BCF7083DDC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282627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034EC6-48C3-4A90-99A0-8355A34F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407F1F06-E6EA-4237-A3B5-77ECF3684ECE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9A3C8B-9852-43AD-AA89-31D8173D7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0ED4E1-24C2-4DF9-B0D4-E74E43D4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hangingPunct="0">
              <a:defRPr/>
            </a:lvl1pPr>
          </a:lstStyle>
          <a:p>
            <a:pPr>
              <a:defRPr/>
            </a:pPr>
            <a:fld id="{8DEFD858-BF69-4422-AEB9-230B334241A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445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1CEC38-0C90-4056-A85B-F2D52C561D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23B13-975F-423C-85E3-C84B5BEF401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6786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42E9067-5043-453B-971C-7DFAD4649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C148-F53F-4A09-8698-1A2239F1BFD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7554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>
                <a:sym typeface="Arial" pitchFamily="34" charset="0"/>
              </a:rPr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61F9455-0F5B-4466-83F3-759945B607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B2DA3-C819-4C8D-ACB6-0EF6009131C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7277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E5F0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0C12C61B-9159-4FED-8942-E2C0556D9D4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6553200" y="6245225"/>
            <a:ext cx="2133600" cy="287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>
            <a:lvl1pPr algn="r" eaLnBrk="1">
              <a:defRPr sz="1400"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273B953F-E620-4A04-990A-AE718EFC830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36" r:id="rId1"/>
    <p:sldLayoutId id="2147487137" r:id="rId2"/>
    <p:sldLayoutId id="2147487138" r:id="rId3"/>
    <p:sldLayoutId id="2147487139" r:id="rId4"/>
    <p:sldLayoutId id="2147487140" r:id="rId5"/>
    <p:sldLayoutId id="2147487141" r:id="rId6"/>
    <p:sldLayoutId id="2147487142" r:id="rId7"/>
    <p:sldLayoutId id="2147487143" r:id="rId8"/>
    <p:sldLayoutId id="2147487144" r:id="rId9"/>
    <p:sldLayoutId id="2147487145" r:id="rId10"/>
    <p:sldLayoutId id="2147487146" r:id="rId11"/>
    <p:sldLayoutId id="2147487147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MS PGothic" panose="020B0600070205080204" pitchFamily="34" charset="-128"/>
          <a:cs typeface="+mj-cs"/>
          <a:sym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ea typeface="MS PGothic" panose="020B0600070205080204" pitchFamily="34" charset="-128"/>
          <a:cs typeface="Arial" pitchFamily="34" charset="0"/>
          <a:sym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ea typeface="MS PGothic" panose="020B0600070205080204" pitchFamily="34" charset="-128"/>
          <a:cs typeface="Arial" pitchFamily="34" charset="0"/>
          <a:sym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ea typeface="MS PGothic" panose="020B0600070205080204" pitchFamily="34" charset="-128"/>
          <a:cs typeface="Arial" pitchFamily="34" charset="0"/>
          <a:sym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ea typeface="MS PGothic" panose="020B0600070205080204" pitchFamily="34" charset="-128"/>
          <a:cs typeface="Arial" pitchFamily="34" charset="0"/>
          <a:sym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  <a:cs typeface="Arial" pitchFamily="34" charset="0"/>
          <a:sym typeface="Arial" pitchFamily="34" charset="0"/>
        </a:defRPr>
      </a:lvl9pPr>
    </p:titleStyle>
    <p:bodyStyle>
      <a:lvl1pPr marL="342900" indent="-342900" algn="l" rtl="0" eaLnBrk="1" fontAlgn="base" hangingPunct="1">
        <a:spcBef>
          <a:spcPts val="700"/>
        </a:spcBef>
        <a:spcAft>
          <a:spcPct val="0"/>
        </a:spcAft>
        <a:buSzPct val="100000"/>
        <a:buChar char="»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  <a:sym typeface="Arial" panose="020B0604020202020204" pitchFamily="34" charset="0"/>
        </a:defRPr>
      </a:lvl1pPr>
      <a:lvl2pPr marL="782638" indent="-325438" algn="l" rtl="0" eaLnBrk="1" fontAlgn="base" hangingPunct="1">
        <a:spcBef>
          <a:spcPts val="700"/>
        </a:spcBef>
        <a:spcAft>
          <a:spcPct val="0"/>
        </a:spcAft>
        <a:buSzPct val="100000"/>
        <a:buChar char="–"/>
        <a:defRPr sz="3200">
          <a:solidFill>
            <a:srgbClr val="000000"/>
          </a:solidFill>
          <a:latin typeface="+mn-lt"/>
          <a:ea typeface="Arial" charset="0"/>
          <a:cs typeface="+mn-cs"/>
          <a:sym typeface="Arial" panose="020B0604020202020204" pitchFamily="34" charset="0"/>
        </a:defRPr>
      </a:lvl2pPr>
      <a:lvl3pPr marL="1219200" indent="-304800" algn="l" rtl="0" eaLnBrk="1" fontAlgn="base" hangingPunct="1">
        <a:spcBef>
          <a:spcPts val="700"/>
        </a:spcBef>
        <a:spcAft>
          <a:spcPct val="0"/>
        </a:spcAft>
        <a:buSzPct val="100000"/>
        <a:buChar char="•"/>
        <a:defRPr sz="3200">
          <a:solidFill>
            <a:srgbClr val="000000"/>
          </a:solidFill>
          <a:latin typeface="+mn-lt"/>
          <a:ea typeface="Arial" charset="0"/>
          <a:cs typeface="+mn-cs"/>
          <a:sym typeface="Arial" panose="020B0604020202020204" pitchFamily="34" charset="0"/>
        </a:defRPr>
      </a:lvl3pPr>
      <a:lvl4pPr marL="1736725" indent="-365125" algn="l" rtl="0" eaLnBrk="1" fontAlgn="base" hangingPunct="1">
        <a:spcBef>
          <a:spcPts val="700"/>
        </a:spcBef>
        <a:spcAft>
          <a:spcPct val="0"/>
        </a:spcAft>
        <a:buSzPct val="100000"/>
        <a:buChar char="–"/>
        <a:defRPr sz="3200">
          <a:solidFill>
            <a:srgbClr val="000000"/>
          </a:solidFill>
          <a:latin typeface="+mn-lt"/>
          <a:ea typeface="Arial" charset="0"/>
          <a:cs typeface="+mn-cs"/>
          <a:sym typeface="Arial" panose="020B0604020202020204" pitchFamily="34" charset="0"/>
        </a:defRPr>
      </a:lvl4pPr>
      <a:lvl5pPr marL="2235200" indent="-406400" algn="l" rtl="0" eaLnBrk="1" fontAlgn="base" hangingPunct="1">
        <a:spcBef>
          <a:spcPts val="700"/>
        </a:spcBef>
        <a:spcAft>
          <a:spcPct val="0"/>
        </a:spcAft>
        <a:buSzPct val="100000"/>
        <a:buChar char="»"/>
        <a:defRPr sz="3200">
          <a:solidFill>
            <a:srgbClr val="000000"/>
          </a:solidFill>
          <a:latin typeface="+mn-lt"/>
          <a:ea typeface="Arial" charset="0"/>
          <a:cs typeface="+mn-cs"/>
          <a:sym typeface="Arial" panose="020B0604020202020204" pitchFamily="34" charset="0"/>
        </a:defRPr>
      </a:lvl5pPr>
      <a:lvl6pPr marL="2692400" indent="-406400" algn="l" rtl="0" eaLnBrk="1" fontAlgn="base" hangingPunct="1">
        <a:spcBef>
          <a:spcPts val="700"/>
        </a:spcBef>
        <a:spcAft>
          <a:spcPct val="0"/>
        </a:spcAft>
        <a:buSzPct val="100000"/>
        <a:buChar char="»"/>
        <a:defRPr sz="3200">
          <a:solidFill>
            <a:srgbClr val="000000"/>
          </a:solidFill>
          <a:latin typeface="+mn-lt"/>
          <a:cs typeface="+mn-cs"/>
          <a:sym typeface="Arial" pitchFamily="34" charset="0"/>
        </a:defRPr>
      </a:lvl6pPr>
      <a:lvl7pPr marL="3149600" indent="-406400" algn="l" rtl="0" eaLnBrk="1" fontAlgn="base" hangingPunct="1">
        <a:spcBef>
          <a:spcPts val="700"/>
        </a:spcBef>
        <a:spcAft>
          <a:spcPct val="0"/>
        </a:spcAft>
        <a:buSzPct val="100000"/>
        <a:buChar char="»"/>
        <a:defRPr sz="3200">
          <a:solidFill>
            <a:srgbClr val="000000"/>
          </a:solidFill>
          <a:latin typeface="+mn-lt"/>
          <a:cs typeface="+mn-cs"/>
          <a:sym typeface="Arial" pitchFamily="34" charset="0"/>
        </a:defRPr>
      </a:lvl7pPr>
      <a:lvl8pPr marL="3606800" indent="-406400" algn="l" rtl="0" eaLnBrk="1" fontAlgn="base" hangingPunct="1">
        <a:spcBef>
          <a:spcPts val="700"/>
        </a:spcBef>
        <a:spcAft>
          <a:spcPct val="0"/>
        </a:spcAft>
        <a:buSzPct val="100000"/>
        <a:buChar char="»"/>
        <a:defRPr sz="3200">
          <a:solidFill>
            <a:srgbClr val="000000"/>
          </a:solidFill>
          <a:latin typeface="+mn-lt"/>
          <a:cs typeface="+mn-cs"/>
          <a:sym typeface="Arial" pitchFamily="34" charset="0"/>
        </a:defRPr>
      </a:lvl8pPr>
      <a:lvl9pPr marL="4064000" indent="-406400" algn="l" rtl="0" eaLnBrk="1" fontAlgn="base" hangingPunct="1">
        <a:spcBef>
          <a:spcPts val="700"/>
        </a:spcBef>
        <a:spcAft>
          <a:spcPct val="0"/>
        </a:spcAft>
        <a:buSzPct val="100000"/>
        <a:buChar char="»"/>
        <a:defRPr sz="3200">
          <a:solidFill>
            <a:srgbClr val="000000"/>
          </a:solidFill>
          <a:latin typeface="+mn-lt"/>
          <a:cs typeface="+mn-cs"/>
          <a:sym typeface="Arial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titolo 1">
            <a:extLst>
              <a:ext uri="{FF2B5EF4-FFF2-40B4-BE49-F238E27FC236}">
                <a16:creationId xmlns:a16="http://schemas.microsoft.com/office/drawing/2014/main" id="{414760E5-4567-4A84-B9F3-88CD24A390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4099" name="Segnaposto testo 2">
            <a:extLst>
              <a:ext uri="{FF2B5EF4-FFF2-40B4-BE49-F238E27FC236}">
                <a16:creationId xmlns:a16="http://schemas.microsoft.com/office/drawing/2014/main" id="{98BEC524-0646-4047-80A4-E8B0F62753E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235F7F-C6BB-4A16-B65C-D9E503791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093DCBCE-2EB5-4A4C-875E-893D0A352772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5314D7B-EB32-4B4D-A44A-6F8EF5BBC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C9D438-A3C5-4266-93A8-C0246A7D50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B0F93439-5D94-4A8F-95D5-4965EBE865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71" r:id="rId1"/>
    <p:sldLayoutId id="2147487172" r:id="rId2"/>
    <p:sldLayoutId id="2147487173" r:id="rId3"/>
    <p:sldLayoutId id="2147487174" r:id="rId4"/>
    <p:sldLayoutId id="2147487175" r:id="rId5"/>
    <p:sldLayoutId id="2147487176" r:id="rId6"/>
    <p:sldLayoutId id="2147487177" r:id="rId7"/>
    <p:sldLayoutId id="2147487178" r:id="rId8"/>
    <p:sldLayoutId id="2147487179" r:id="rId9"/>
    <p:sldLayoutId id="2147487180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titolo 1">
            <a:extLst>
              <a:ext uri="{FF2B5EF4-FFF2-40B4-BE49-F238E27FC236}">
                <a16:creationId xmlns:a16="http://schemas.microsoft.com/office/drawing/2014/main" id="{3BDF63F2-484F-433E-A392-5C021B78CF9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5123" name="Segnaposto testo 2">
            <a:extLst>
              <a:ext uri="{FF2B5EF4-FFF2-40B4-BE49-F238E27FC236}">
                <a16:creationId xmlns:a16="http://schemas.microsoft.com/office/drawing/2014/main" id="{6E1744D9-742B-4579-8E70-345F3D661E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784652-DD6C-48FD-9B0B-31874E88EF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49701961-32B3-4340-8135-2CFE9170BB6D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297F7E-944E-491F-8162-53C395979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F04643-81BD-418C-B479-56CA920718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7F6A85B9-144E-4CFC-B434-34DAA58CF78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81" r:id="rId1"/>
    <p:sldLayoutId id="2147487182" r:id="rId2"/>
    <p:sldLayoutId id="2147487183" r:id="rId3"/>
    <p:sldLayoutId id="2147487184" r:id="rId4"/>
    <p:sldLayoutId id="2147487185" r:id="rId5"/>
    <p:sldLayoutId id="2147487186" r:id="rId6"/>
    <p:sldLayoutId id="2147487187" r:id="rId7"/>
    <p:sldLayoutId id="2147487188" r:id="rId8"/>
    <p:sldLayoutId id="2147487189" r:id="rId9"/>
    <p:sldLayoutId id="2147487190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titolo 1">
            <a:extLst>
              <a:ext uri="{FF2B5EF4-FFF2-40B4-BE49-F238E27FC236}">
                <a16:creationId xmlns:a16="http://schemas.microsoft.com/office/drawing/2014/main" id="{6D4ABDA5-208F-4C89-93E3-FD0A3CAF41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6147" name="Segnaposto testo 2">
            <a:extLst>
              <a:ext uri="{FF2B5EF4-FFF2-40B4-BE49-F238E27FC236}">
                <a16:creationId xmlns:a16="http://schemas.microsoft.com/office/drawing/2014/main" id="{7F9E8215-83E6-41DA-B29D-D50BB1C2AA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6E4DF2-C8B2-4864-B9C1-75D06FCF89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01AA03F2-3DF1-455C-9DC8-CA48891E4999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E7E0DB-CC0B-45FF-8609-09B16A0AD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2ED458-7F8D-4245-AA90-E39B37CCC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E2760150-EC0D-48A7-8428-255059CFA6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91" r:id="rId1"/>
    <p:sldLayoutId id="2147487192" r:id="rId2"/>
    <p:sldLayoutId id="2147487193" r:id="rId3"/>
    <p:sldLayoutId id="2147487194" r:id="rId4"/>
    <p:sldLayoutId id="2147487195" r:id="rId5"/>
    <p:sldLayoutId id="2147487196" r:id="rId6"/>
    <p:sldLayoutId id="2147487197" r:id="rId7"/>
    <p:sldLayoutId id="2147487198" r:id="rId8"/>
    <p:sldLayoutId id="2147487199" r:id="rId9"/>
    <p:sldLayoutId id="2147487200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titolo 1">
            <a:extLst>
              <a:ext uri="{FF2B5EF4-FFF2-40B4-BE49-F238E27FC236}">
                <a16:creationId xmlns:a16="http://schemas.microsoft.com/office/drawing/2014/main" id="{6777F933-E6BF-4E26-A810-CD7DB0B1DA6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7171" name="Segnaposto testo 2">
            <a:extLst>
              <a:ext uri="{FF2B5EF4-FFF2-40B4-BE49-F238E27FC236}">
                <a16:creationId xmlns:a16="http://schemas.microsoft.com/office/drawing/2014/main" id="{DE53D894-62FF-4121-83DF-F1C2B04A57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0528D4-5B51-4E08-B9B4-80C8D08B4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4B7F16DA-B48C-47E8-BF49-7EBE3B0EB4E5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31D9A7-AC8E-43CB-8B7E-427766C75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4CDD14-85C6-40C4-A604-E0AC1B6ED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45E6598B-CCF3-4652-97C7-81976E36BE2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01" r:id="rId1"/>
    <p:sldLayoutId id="2147487202" r:id="rId2"/>
    <p:sldLayoutId id="2147487203" r:id="rId3"/>
    <p:sldLayoutId id="2147487204" r:id="rId4"/>
    <p:sldLayoutId id="2147487205" r:id="rId5"/>
    <p:sldLayoutId id="2147487206" r:id="rId6"/>
    <p:sldLayoutId id="2147487207" r:id="rId7"/>
    <p:sldLayoutId id="2147487208" r:id="rId8"/>
    <p:sldLayoutId id="214748720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titolo 1">
            <a:extLst>
              <a:ext uri="{FF2B5EF4-FFF2-40B4-BE49-F238E27FC236}">
                <a16:creationId xmlns:a16="http://schemas.microsoft.com/office/drawing/2014/main" id="{6550048F-EFE4-491B-9856-50D5FA88C4C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8195" name="Segnaposto testo 2">
            <a:extLst>
              <a:ext uri="{FF2B5EF4-FFF2-40B4-BE49-F238E27FC236}">
                <a16:creationId xmlns:a16="http://schemas.microsoft.com/office/drawing/2014/main" id="{88064BF0-E637-49C4-BAFF-AB1EBCE2E3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7BC461-ED81-4ED0-8AA1-B2795BF3E4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1D8C60FF-8CBB-4488-958E-DB0CD4641D9B}" type="datetimeFigureOut">
              <a:rPr lang="it-IT" altLang="it-IT"/>
              <a:pPr>
                <a:defRPr/>
              </a:pPr>
              <a:t>15/11/2022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351672-12FE-4945-88C7-78AF420AF5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  <a:sym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BF6260-41DE-4998-9B0E-8012B0A9F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EB2BA4EF-B07F-45D0-8A7C-8DCDD8E46B9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210" r:id="rId1"/>
    <p:sldLayoutId id="2147487211" r:id="rId2"/>
    <p:sldLayoutId id="2147487212" r:id="rId3"/>
    <p:sldLayoutId id="2147487213" r:id="rId4"/>
    <p:sldLayoutId id="2147487214" r:id="rId5"/>
    <p:sldLayoutId id="2147487215" r:id="rId6"/>
    <p:sldLayoutId id="2147487216" r:id="rId7"/>
    <p:sldLayoutId id="2147487217" r:id="rId8"/>
    <p:sldLayoutId id="2147487218" r:id="rId9"/>
    <p:sldLayoutId id="2147487219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757" name="Group 117">
            <a:extLst>
              <a:ext uri="{FF2B5EF4-FFF2-40B4-BE49-F238E27FC236}">
                <a16:creationId xmlns:a16="http://schemas.microsoft.com/office/drawing/2014/main" id="{947C1564-C696-4091-8945-AF68C7AF7DC0}"/>
              </a:ext>
            </a:extLst>
          </p:cNvPr>
          <p:cNvGraphicFramePr>
            <a:graphicFrameLocks noGrp="1"/>
          </p:cNvGraphicFramePr>
          <p:nvPr/>
        </p:nvGraphicFramePr>
        <p:xfrm>
          <a:off x="287338" y="1989138"/>
          <a:ext cx="8569325" cy="4024312"/>
        </p:xfrm>
        <a:graphic>
          <a:graphicData uri="http://schemas.openxmlformats.org/drawingml/2006/table">
            <a:tbl>
              <a:tblPr/>
              <a:tblGrid>
                <a:gridCol w="935038">
                  <a:extLst>
                    <a:ext uri="{9D8B030D-6E8A-4147-A177-3AD203B41FA5}">
                      <a16:colId xmlns:a16="http://schemas.microsoft.com/office/drawing/2014/main" val="3607088596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1541785776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359937572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75446844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1005762365"/>
                    </a:ext>
                  </a:extLst>
                </a:gridCol>
                <a:gridCol w="90487">
                  <a:extLst>
                    <a:ext uri="{9D8B030D-6E8A-4147-A177-3AD203B41FA5}">
                      <a16:colId xmlns:a16="http://schemas.microsoft.com/office/drawing/2014/main" val="362122182"/>
                    </a:ext>
                  </a:extLst>
                </a:gridCol>
                <a:gridCol w="985838">
                  <a:extLst>
                    <a:ext uri="{9D8B030D-6E8A-4147-A177-3AD203B41FA5}">
                      <a16:colId xmlns:a16="http://schemas.microsoft.com/office/drawing/2014/main" val="521289531"/>
                    </a:ext>
                  </a:extLst>
                </a:gridCol>
                <a:gridCol w="979487">
                  <a:extLst>
                    <a:ext uri="{9D8B030D-6E8A-4147-A177-3AD203B41FA5}">
                      <a16:colId xmlns:a16="http://schemas.microsoft.com/office/drawing/2014/main" val="214830625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368849692"/>
                    </a:ext>
                  </a:extLst>
                </a:gridCol>
              </a:tblGrid>
              <a:tr h="304824">
                <a:tc gridSpan="9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PRIMARIA </a:t>
                      </a: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–</a:t>
                      </a: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 CLASSE 2^ - ITALIANO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442747"/>
                  </a:ext>
                </a:extLst>
              </a:tr>
              <a:tr h="1189133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Istituto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2^ primaria</a:t>
                      </a: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Media del punteggio</a:t>
                      </a:r>
                      <a:b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percentuale al netto del </a:t>
                      </a:r>
                      <a:r>
                        <a:rPr kumimoji="0" lang="it-IT" alt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Esiti degli studenti</a:t>
                      </a:r>
                      <a:b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al netto del </a:t>
                      </a:r>
                      <a:r>
                        <a:rPr kumimoji="0" lang="it-IT" alt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b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nella stessa scala del rapporto nazionale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64,3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 Ovest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62,9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63,0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 percentuale osservato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b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in percentuale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3512325"/>
                  </a:ext>
                </a:extLst>
              </a:tr>
              <a:tr h="51819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65,4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202,0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65,4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0,0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0046145"/>
                  </a:ext>
                </a:extLst>
              </a:tr>
              <a:tr h="304824">
                <a:tc gridSpan="9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PRIMARIA </a:t>
                      </a: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–</a:t>
                      </a: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 CLASSE 2^ - MATEMATICA</a:t>
                      </a:r>
                      <a:endParaRPr kumimoji="0" lang="it-IT" altLang="it-IT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224461"/>
                  </a:ext>
                </a:extLst>
              </a:tr>
              <a:tr h="1189133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Istituto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2^ primaria</a:t>
                      </a: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Media del punteggio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percentuale al netto del </a:t>
                      </a:r>
                      <a:r>
                        <a:rPr kumimoji="0" lang="it-IT" altLang="it-IT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Esiti degli studenti</a:t>
                      </a:r>
                      <a:b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al netto del </a:t>
                      </a:r>
                      <a:r>
                        <a:rPr kumimoji="0" lang="it-IT" alt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b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nella stessa scala del rapporto nazionale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50,4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 Ovest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49,2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49,8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 percentuale osservato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b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in percentuale</a:t>
                      </a: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108491"/>
                  </a:ext>
                </a:extLst>
              </a:tr>
              <a:tr h="51819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52,5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196,8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52,6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0,2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415942"/>
                  </a:ext>
                </a:extLst>
              </a:tr>
            </a:tbl>
          </a:graphicData>
        </a:graphic>
      </p:graphicFrame>
      <p:sp>
        <p:nvSpPr>
          <p:cNvPr id="114753" name="Titolo 1">
            <a:extLst>
              <a:ext uri="{FF2B5EF4-FFF2-40B4-BE49-F238E27FC236}">
                <a16:creationId xmlns:a16="http://schemas.microsoft.com/office/drawing/2014/main" id="{246B5D00-B258-4528-9EA8-2741DDE5F0B4}"/>
              </a:ext>
            </a:extLst>
          </p:cNvPr>
          <p:cNvSpPr>
            <a:spLocks/>
          </p:cNvSpPr>
          <p:nvPr/>
        </p:nvSpPr>
        <p:spPr bwMode="auto">
          <a:xfrm>
            <a:off x="611188" y="476250"/>
            <a:ext cx="7772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/>
            <a:r>
              <a:rPr lang="it-IT" altLang="it-IT" sz="2400" b="1"/>
              <a:t>VALUTAZIONE ESTERNA</a:t>
            </a:r>
            <a:br>
              <a:rPr lang="it-IT" altLang="it-IT" sz="2400" b="1"/>
            </a:br>
            <a:br>
              <a:rPr lang="it-IT" altLang="it-IT" sz="400" b="1"/>
            </a:br>
            <a:r>
              <a:rPr lang="it-IT" altLang="it-IT" sz="2000"/>
              <a:t>Risultati prove INVALSI - a. s. 2021/22</a:t>
            </a:r>
          </a:p>
        </p:txBody>
      </p:sp>
      <p:sp>
        <p:nvSpPr>
          <p:cNvPr id="114754" name="Freccia in su 6">
            <a:extLst>
              <a:ext uri="{FF2B5EF4-FFF2-40B4-BE49-F238E27FC236}">
                <a16:creationId xmlns:a16="http://schemas.microsoft.com/office/drawing/2014/main" id="{F0014CF7-BB8F-4071-A982-D542C479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573463"/>
            <a:ext cx="287338" cy="360362"/>
          </a:xfrm>
          <a:prstGeom prst="upArrow">
            <a:avLst>
              <a:gd name="adj1" fmla="val 50000"/>
              <a:gd name="adj2" fmla="val 50200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4755" name="Freccia in su 7">
            <a:extLst>
              <a:ext uri="{FF2B5EF4-FFF2-40B4-BE49-F238E27FC236}">
                <a16:creationId xmlns:a16="http://schemas.microsoft.com/office/drawing/2014/main" id="{54414C02-EF20-404A-B4AB-2531B3B36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7463" y="3573463"/>
            <a:ext cx="288925" cy="358775"/>
          </a:xfrm>
          <a:prstGeom prst="upArrow">
            <a:avLst>
              <a:gd name="adj1" fmla="val 50000"/>
              <a:gd name="adj2" fmla="val 4970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4756" name="Freccia in su 8">
            <a:extLst>
              <a:ext uri="{FF2B5EF4-FFF2-40B4-BE49-F238E27FC236}">
                <a16:creationId xmlns:a16="http://schemas.microsoft.com/office/drawing/2014/main" id="{22F5FCF6-971F-40D5-84DD-1E7D0C528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5589588"/>
            <a:ext cx="288925" cy="360362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4757" name="Freccia in su 9">
            <a:extLst>
              <a:ext uri="{FF2B5EF4-FFF2-40B4-BE49-F238E27FC236}">
                <a16:creationId xmlns:a16="http://schemas.microsoft.com/office/drawing/2014/main" id="{D8165905-1B95-4DF9-95A1-B4B331E1E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5589588"/>
            <a:ext cx="287337" cy="360362"/>
          </a:xfrm>
          <a:prstGeom prst="upArrow">
            <a:avLst>
              <a:gd name="adj1" fmla="val 50000"/>
              <a:gd name="adj2" fmla="val 50201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4758" name="Freccia bidirezionale orizzontale 10">
            <a:extLst>
              <a:ext uri="{FF2B5EF4-FFF2-40B4-BE49-F238E27FC236}">
                <a16:creationId xmlns:a16="http://schemas.microsoft.com/office/drawing/2014/main" id="{B69C1F05-1342-4F92-A7B9-5522A112A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3635375"/>
            <a:ext cx="576263" cy="288925"/>
          </a:xfrm>
          <a:prstGeom prst="leftRightArrow">
            <a:avLst>
              <a:gd name="adj1" fmla="val 50000"/>
              <a:gd name="adj2" fmla="val 49863"/>
            </a:avLst>
          </a:prstGeom>
          <a:solidFill>
            <a:srgbClr val="00B0F0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4759" name="Freccia bidirezionale orizzontale 11">
            <a:extLst>
              <a:ext uri="{FF2B5EF4-FFF2-40B4-BE49-F238E27FC236}">
                <a16:creationId xmlns:a16="http://schemas.microsoft.com/office/drawing/2014/main" id="{9D9EF63D-1556-4E33-82CE-6EE0E548D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5588000"/>
            <a:ext cx="576262" cy="287338"/>
          </a:xfrm>
          <a:prstGeom prst="leftRightArrow">
            <a:avLst>
              <a:gd name="adj1" fmla="val 50000"/>
              <a:gd name="adj2" fmla="val 50138"/>
            </a:avLst>
          </a:prstGeom>
          <a:solidFill>
            <a:srgbClr val="00B0F0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0">
            <a:extLst>
              <a:ext uri="{FF2B5EF4-FFF2-40B4-BE49-F238E27FC236}">
                <a16:creationId xmlns:a16="http://schemas.microsoft.com/office/drawing/2014/main" id="{863EBC94-875A-45A2-B8D6-44759BD63896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715" name="Rectangle 21">
            <a:extLst>
              <a:ext uri="{FF2B5EF4-FFF2-40B4-BE49-F238E27FC236}">
                <a16:creationId xmlns:a16="http://schemas.microsoft.com/office/drawing/2014/main" id="{825133D8-DCC8-4DB9-8A4B-684996058834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716" name="Rectangle 22">
            <a:extLst>
              <a:ext uri="{FF2B5EF4-FFF2-40B4-BE49-F238E27FC236}">
                <a16:creationId xmlns:a16="http://schemas.microsoft.com/office/drawing/2014/main" id="{A4AA98AF-F839-43C7-9823-65E5D080C3DA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717" name="Rectangle 23">
            <a:extLst>
              <a:ext uri="{FF2B5EF4-FFF2-40B4-BE49-F238E27FC236}">
                <a16:creationId xmlns:a16="http://schemas.microsoft.com/office/drawing/2014/main" id="{8284F973-F535-4F07-BA1A-6D37AE7E2972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718" name="Rectangle 24">
            <a:extLst>
              <a:ext uri="{FF2B5EF4-FFF2-40B4-BE49-F238E27FC236}">
                <a16:creationId xmlns:a16="http://schemas.microsoft.com/office/drawing/2014/main" id="{A25CCA5A-E9FC-4050-A659-09AF93CC07E7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719" name="Rectangle 25">
            <a:extLst>
              <a:ext uri="{FF2B5EF4-FFF2-40B4-BE49-F238E27FC236}">
                <a16:creationId xmlns:a16="http://schemas.microsoft.com/office/drawing/2014/main" id="{7F477778-317D-4E0E-B203-F5AD820C188F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720" name="Rectangle 26">
            <a:extLst>
              <a:ext uri="{FF2B5EF4-FFF2-40B4-BE49-F238E27FC236}">
                <a16:creationId xmlns:a16="http://schemas.microsoft.com/office/drawing/2014/main" id="{613E160B-F357-4E61-BD09-AF2A978CDE53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752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721" name="Rectangle 27">
            <a:extLst>
              <a:ext uri="{FF2B5EF4-FFF2-40B4-BE49-F238E27FC236}">
                <a16:creationId xmlns:a16="http://schemas.microsoft.com/office/drawing/2014/main" id="{5516406A-A2B6-4A95-A8D8-EAA65CFC4014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graphicFrame>
        <p:nvGraphicFramePr>
          <p:cNvPr id="114199" name="Group 535">
            <a:extLst>
              <a:ext uri="{FF2B5EF4-FFF2-40B4-BE49-F238E27FC236}">
                <a16:creationId xmlns:a16="http://schemas.microsoft.com/office/drawing/2014/main" id="{2CDC2103-F582-4D6B-ADBF-F1B36D2F7820}"/>
              </a:ext>
            </a:extLst>
          </p:cNvPr>
          <p:cNvGraphicFramePr>
            <a:graphicFrameLocks noGrp="1"/>
          </p:cNvGraphicFramePr>
          <p:nvPr/>
        </p:nvGraphicFramePr>
        <p:xfrm>
          <a:off x="323850" y="1090613"/>
          <a:ext cx="8569325" cy="5578477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17738427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45422898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1092590843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4001184448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871983853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49409309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4109588889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951506179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4141877513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932727446"/>
                    </a:ext>
                  </a:extLst>
                </a:gridCol>
              </a:tblGrid>
              <a:tr h="304819">
                <a:tc gridSpan="10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PRIMARIA 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–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 CLASSE 5^ - ITALIANO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780575"/>
                  </a:ext>
                </a:extLst>
              </a:tr>
              <a:tr h="1265315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Istituto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5^ primaria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Media del punteggio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percentuale al netto del </a:t>
                      </a:r>
                      <a:r>
                        <a:rPr kumimoji="0" lang="it-IT" altLang="it-IT" sz="11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Esiti degli studenti</a:t>
                      </a:r>
                      <a:b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al netto del </a:t>
                      </a:r>
                      <a:r>
                        <a:rPr kumimoji="0" lang="it-IT" altLang="it-IT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b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nella stessa scala del rapporto nazionale</a:t>
                      </a: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Differenza nei risultati (punteggio percentuale) rispetto a classi/scuole con background familiare simile</a:t>
                      </a: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Background familiare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mediano degli studenti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56,0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 Ovest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55,8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55,1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 percentuale </a:t>
                      </a:r>
                      <a:b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osservato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b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in percentuale</a:t>
                      </a: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583836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61,5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213,4 (+ 6,7)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9,3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alto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69,1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3,4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058745"/>
                  </a:ext>
                </a:extLst>
              </a:tr>
              <a:tr h="304819">
                <a:tc gridSpan="10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PRIMARIA 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–</a:t>
                      </a: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 CLASSE 5^ - MATEMATICA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45515"/>
                  </a:ext>
                </a:extLst>
              </a:tr>
              <a:tr h="426744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Istituto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5^ primaria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48,3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Nordovest (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48,1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47,2</a:t>
                      </a: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029326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49,9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197,3 (+ 1,4)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9,4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alto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50,7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1,2 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082017"/>
                  </a:ext>
                </a:extLst>
              </a:tr>
              <a:tr h="304817">
                <a:tc gridSpan="10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PRIMARIA </a:t>
                      </a: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–</a:t>
                      </a: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 CLASSE 5^ - INGLESE</a:t>
                      </a: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429910"/>
                  </a:ext>
                </a:extLst>
              </a:tr>
              <a:tr h="441983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READING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77,2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Nordovest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77,4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76,7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7028661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77,6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206,9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3,9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medio-alto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81,0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3,7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303190"/>
                  </a:ext>
                </a:extLst>
              </a:tr>
              <a:tr h="457224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LISTENING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(74,9)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Nordovest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 (74,4)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(72,1)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32872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81,5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231,5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14,2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medio-basso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86,0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5,4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259017"/>
                  </a:ext>
                </a:extLst>
              </a:tr>
            </a:tbl>
          </a:graphicData>
        </a:graphic>
      </p:graphicFrame>
      <p:sp>
        <p:nvSpPr>
          <p:cNvPr id="115848" name="Titolo 1">
            <a:extLst>
              <a:ext uri="{FF2B5EF4-FFF2-40B4-BE49-F238E27FC236}">
                <a16:creationId xmlns:a16="http://schemas.microsoft.com/office/drawing/2014/main" id="{A3B8AEBD-607D-4129-BF20-4446B63509C4}"/>
              </a:ext>
            </a:extLst>
          </p:cNvPr>
          <p:cNvSpPr>
            <a:spLocks/>
          </p:cNvSpPr>
          <p:nvPr/>
        </p:nvSpPr>
        <p:spPr bwMode="auto">
          <a:xfrm>
            <a:off x="611188" y="260350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/>
            <a:r>
              <a:rPr lang="it-IT" altLang="it-IT" sz="2400" b="1"/>
              <a:t>VALUTAZIONE ESTERNA</a:t>
            </a:r>
            <a:br>
              <a:rPr lang="it-IT" altLang="it-IT" sz="2400" b="1"/>
            </a:br>
            <a:r>
              <a:rPr lang="it-IT" altLang="it-IT" sz="2000"/>
              <a:t>Risultati prove INVALSI - a. s. 2021/22</a:t>
            </a:r>
          </a:p>
        </p:txBody>
      </p:sp>
      <p:sp>
        <p:nvSpPr>
          <p:cNvPr id="115849" name="Freccia in su 15">
            <a:extLst>
              <a:ext uri="{FF2B5EF4-FFF2-40B4-BE49-F238E27FC236}">
                <a16:creationId xmlns:a16="http://schemas.microsoft.com/office/drawing/2014/main" id="{BF67809A-E7B2-4C1C-8A1E-9B9F1511E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2744788"/>
            <a:ext cx="287338" cy="358775"/>
          </a:xfrm>
          <a:prstGeom prst="upArrow">
            <a:avLst>
              <a:gd name="adj1" fmla="val 50000"/>
              <a:gd name="adj2" fmla="val 49979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0" name="Freccia in su 16">
            <a:extLst>
              <a:ext uri="{FF2B5EF4-FFF2-40B4-BE49-F238E27FC236}">
                <a16:creationId xmlns:a16="http://schemas.microsoft.com/office/drawing/2014/main" id="{B39B2F7D-80B3-4BA7-BA21-B61827F67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7588" y="2744788"/>
            <a:ext cx="288925" cy="360362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1" name="Freccia in su 17">
            <a:extLst>
              <a:ext uri="{FF2B5EF4-FFF2-40B4-BE49-F238E27FC236}">
                <a16:creationId xmlns:a16="http://schemas.microsoft.com/office/drawing/2014/main" id="{F580FE6C-F0B1-4156-8113-5D7707227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6888" y="2744788"/>
            <a:ext cx="287337" cy="358775"/>
          </a:xfrm>
          <a:prstGeom prst="upArrow">
            <a:avLst>
              <a:gd name="adj1" fmla="val 50000"/>
              <a:gd name="adj2" fmla="val 49980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2" name="Freccia in su 18">
            <a:extLst>
              <a:ext uri="{FF2B5EF4-FFF2-40B4-BE49-F238E27FC236}">
                <a16:creationId xmlns:a16="http://schemas.microsoft.com/office/drawing/2014/main" id="{035E5655-00AA-47CD-93B6-F3EE16325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4005263"/>
            <a:ext cx="288925" cy="358775"/>
          </a:xfrm>
          <a:prstGeom prst="upArrow">
            <a:avLst>
              <a:gd name="adj1" fmla="val 50000"/>
              <a:gd name="adj2" fmla="val 4970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3" name="Freccia in su 19">
            <a:extLst>
              <a:ext uri="{FF2B5EF4-FFF2-40B4-BE49-F238E27FC236}">
                <a16:creationId xmlns:a16="http://schemas.microsoft.com/office/drawing/2014/main" id="{26D99543-74C8-445A-88ED-84A144E03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5265738"/>
            <a:ext cx="287338" cy="358775"/>
          </a:xfrm>
          <a:prstGeom prst="upArrow">
            <a:avLst>
              <a:gd name="adj1" fmla="val 50000"/>
              <a:gd name="adj2" fmla="val 49979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4" name="Freccia in su 20">
            <a:extLst>
              <a:ext uri="{FF2B5EF4-FFF2-40B4-BE49-F238E27FC236}">
                <a16:creationId xmlns:a16="http://schemas.microsoft.com/office/drawing/2014/main" id="{019CADBD-31B1-4555-8025-D4C97CB4A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6237288"/>
            <a:ext cx="287338" cy="360362"/>
          </a:xfrm>
          <a:prstGeom prst="upArrow">
            <a:avLst>
              <a:gd name="adj1" fmla="val 50000"/>
              <a:gd name="adj2" fmla="val 50200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5" name="Freccia in su 21">
            <a:extLst>
              <a:ext uri="{FF2B5EF4-FFF2-40B4-BE49-F238E27FC236}">
                <a16:creationId xmlns:a16="http://schemas.microsoft.com/office/drawing/2014/main" id="{E4E63EA9-2886-4128-A41A-5923EF286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325" y="6208713"/>
            <a:ext cx="288925" cy="360362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6" name="Freccia in su 22">
            <a:extLst>
              <a:ext uri="{FF2B5EF4-FFF2-40B4-BE49-F238E27FC236}">
                <a16:creationId xmlns:a16="http://schemas.microsoft.com/office/drawing/2014/main" id="{D1C9412A-7BF4-4864-B614-B64DFA8DE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5" y="6208713"/>
            <a:ext cx="288925" cy="360362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7" name="Freccia bidirezionale orizzontale 1">
            <a:extLst>
              <a:ext uri="{FF2B5EF4-FFF2-40B4-BE49-F238E27FC236}">
                <a16:creationId xmlns:a16="http://schemas.microsoft.com/office/drawing/2014/main" id="{556C0C95-2C2A-4DFB-B587-5D0B5EFE9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213" y="4016375"/>
            <a:ext cx="576262" cy="287338"/>
          </a:xfrm>
          <a:prstGeom prst="leftRightArrow">
            <a:avLst>
              <a:gd name="adj1" fmla="val 50000"/>
              <a:gd name="adj2" fmla="val 50138"/>
            </a:avLst>
          </a:prstGeom>
          <a:solidFill>
            <a:srgbClr val="00B0F0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8" name="Freccia bidirezionale orizzontale 24">
            <a:extLst>
              <a:ext uri="{FF2B5EF4-FFF2-40B4-BE49-F238E27FC236}">
                <a16:creationId xmlns:a16="http://schemas.microsoft.com/office/drawing/2014/main" id="{5FC1E5E1-A7DB-4201-A60F-0203A7B58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900" y="4032250"/>
            <a:ext cx="576263" cy="288925"/>
          </a:xfrm>
          <a:prstGeom prst="leftRightArrow">
            <a:avLst>
              <a:gd name="adj1" fmla="val 50000"/>
              <a:gd name="adj2" fmla="val 49863"/>
            </a:avLst>
          </a:prstGeom>
          <a:solidFill>
            <a:srgbClr val="00B0F0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59" name="Freccia bidirezionale orizzontale 25">
            <a:extLst>
              <a:ext uri="{FF2B5EF4-FFF2-40B4-BE49-F238E27FC236}">
                <a16:creationId xmlns:a16="http://schemas.microsoft.com/office/drawing/2014/main" id="{9612821D-4844-4FE2-87E0-BE3B3360F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638" y="5308600"/>
            <a:ext cx="576262" cy="288925"/>
          </a:xfrm>
          <a:prstGeom prst="leftRightArrow">
            <a:avLst>
              <a:gd name="adj1" fmla="val 50000"/>
              <a:gd name="adj2" fmla="val 49863"/>
            </a:avLst>
          </a:prstGeom>
          <a:solidFill>
            <a:srgbClr val="00B0F0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5860" name="Freccia bidirezionale orizzontale 26">
            <a:extLst>
              <a:ext uri="{FF2B5EF4-FFF2-40B4-BE49-F238E27FC236}">
                <a16:creationId xmlns:a16="http://schemas.microsoft.com/office/drawing/2014/main" id="{61590F7A-C94B-479C-BA7A-FFB459DF5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988" y="5326063"/>
            <a:ext cx="574675" cy="28733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B0F0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0">
            <a:extLst>
              <a:ext uri="{FF2B5EF4-FFF2-40B4-BE49-F238E27FC236}">
                <a16:creationId xmlns:a16="http://schemas.microsoft.com/office/drawing/2014/main" id="{D0A37576-4943-463C-9AAA-D662D3484A8C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39" name="Rectangle 21">
            <a:extLst>
              <a:ext uri="{FF2B5EF4-FFF2-40B4-BE49-F238E27FC236}">
                <a16:creationId xmlns:a16="http://schemas.microsoft.com/office/drawing/2014/main" id="{A462FCD9-69A5-4FD8-97D5-56ECB83D9B7B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40" name="Rectangle 22">
            <a:extLst>
              <a:ext uri="{FF2B5EF4-FFF2-40B4-BE49-F238E27FC236}">
                <a16:creationId xmlns:a16="http://schemas.microsoft.com/office/drawing/2014/main" id="{F8F6F999-139F-444E-AC7C-A55691A8EFF8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41" name="Rectangle 23">
            <a:extLst>
              <a:ext uri="{FF2B5EF4-FFF2-40B4-BE49-F238E27FC236}">
                <a16:creationId xmlns:a16="http://schemas.microsoft.com/office/drawing/2014/main" id="{A671184B-6283-41FC-91BC-A1535D64C749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42" name="Rectangle 24">
            <a:extLst>
              <a:ext uri="{FF2B5EF4-FFF2-40B4-BE49-F238E27FC236}">
                <a16:creationId xmlns:a16="http://schemas.microsoft.com/office/drawing/2014/main" id="{6EF2AEBD-50B5-4BCB-B2C2-E1B6952A6DF9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43" name="Rectangle 25">
            <a:extLst>
              <a:ext uri="{FF2B5EF4-FFF2-40B4-BE49-F238E27FC236}">
                <a16:creationId xmlns:a16="http://schemas.microsoft.com/office/drawing/2014/main" id="{1E7F1E3A-13FF-4EA9-AA3F-AF28823C28EC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12096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44" name="Rectangle 26">
            <a:extLst>
              <a:ext uri="{FF2B5EF4-FFF2-40B4-BE49-F238E27FC236}">
                <a16:creationId xmlns:a16="http://schemas.microsoft.com/office/drawing/2014/main" id="{0F82017E-C9C5-4170-8A41-809ECFEB3D5A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7524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45" name="Rectangle 27">
            <a:extLst>
              <a:ext uri="{FF2B5EF4-FFF2-40B4-BE49-F238E27FC236}">
                <a16:creationId xmlns:a16="http://schemas.microsoft.com/office/drawing/2014/main" id="{4264BE38-7197-4DAA-BE59-A4F8C2BB265F}"/>
              </a:ext>
            </a:extLst>
          </p:cNvPr>
          <p:cNvSpPr>
            <a:spLocks/>
          </p:cNvSpPr>
          <p:nvPr/>
        </p:nvSpPr>
        <p:spPr bwMode="auto">
          <a:xfrm>
            <a:off x="-406400" y="-39688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746" name="Titolo 1">
            <a:extLst>
              <a:ext uri="{FF2B5EF4-FFF2-40B4-BE49-F238E27FC236}">
                <a16:creationId xmlns:a16="http://schemas.microsoft.com/office/drawing/2014/main" id="{AC1AA503-66BA-4C38-971D-E08A0988D784}"/>
              </a:ext>
            </a:extLst>
          </p:cNvPr>
          <p:cNvSpPr>
            <a:spLocks/>
          </p:cNvSpPr>
          <p:nvPr/>
        </p:nvSpPr>
        <p:spPr bwMode="auto">
          <a:xfrm>
            <a:off x="611188" y="260350"/>
            <a:ext cx="77724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ctr"/>
            <a:r>
              <a:rPr lang="it-IT" altLang="it-IT" sz="2400" b="1"/>
              <a:t>VALUTAZIONE ESTERNA</a:t>
            </a:r>
            <a:br>
              <a:rPr lang="it-IT" altLang="it-IT" sz="2400" b="1"/>
            </a:br>
            <a:br>
              <a:rPr lang="it-IT" altLang="it-IT" sz="400" b="1"/>
            </a:br>
            <a:r>
              <a:rPr lang="it-IT" altLang="it-IT" sz="2000"/>
              <a:t>Risultati prove INVALSI - a. s. 2021/22</a:t>
            </a:r>
          </a:p>
        </p:txBody>
      </p:sp>
      <p:graphicFrame>
        <p:nvGraphicFramePr>
          <p:cNvPr id="12" name="Group 535">
            <a:extLst>
              <a:ext uri="{FF2B5EF4-FFF2-40B4-BE49-F238E27FC236}">
                <a16:creationId xmlns:a16="http://schemas.microsoft.com/office/drawing/2014/main" id="{7A764A75-04F9-4CBE-B2BF-E2C63A80DED8}"/>
              </a:ext>
            </a:extLst>
          </p:cNvPr>
          <p:cNvGraphicFramePr>
            <a:graphicFrameLocks noGrp="1"/>
          </p:cNvGraphicFramePr>
          <p:nvPr/>
        </p:nvGraphicFramePr>
        <p:xfrm>
          <a:off x="287338" y="1136650"/>
          <a:ext cx="8569325" cy="5578477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177384270"/>
                    </a:ext>
                  </a:extLst>
                </a:gridCol>
                <a:gridCol w="1044799">
                  <a:extLst>
                    <a:ext uri="{9D8B030D-6E8A-4147-A177-3AD203B41FA5}">
                      <a16:colId xmlns:a16="http://schemas.microsoft.com/office/drawing/2014/main" val="454228982"/>
                    </a:ext>
                  </a:extLst>
                </a:gridCol>
                <a:gridCol w="971326">
                  <a:extLst>
                    <a:ext uri="{9D8B030D-6E8A-4147-A177-3AD203B41FA5}">
                      <a16:colId xmlns:a16="http://schemas.microsoft.com/office/drawing/2014/main" val="3159668717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4001184448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871983853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49409309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4109588889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951506179"/>
                    </a:ext>
                  </a:extLst>
                </a:gridCol>
                <a:gridCol w="792163">
                  <a:extLst>
                    <a:ext uri="{9D8B030D-6E8A-4147-A177-3AD203B41FA5}">
                      <a16:colId xmlns:a16="http://schemas.microsoft.com/office/drawing/2014/main" val="4141877513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932727446"/>
                    </a:ext>
                  </a:extLst>
                </a:gridCol>
              </a:tblGrid>
              <a:tr h="304819">
                <a:tc gridSpan="10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SECONDARIA DI I GRADO - CLASSE 3^ - ITALIANO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780575"/>
                  </a:ext>
                </a:extLst>
              </a:tr>
              <a:tr h="1265314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Istituto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3^ secondaria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Esiti degli studenti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nella stessa scala del rapporto nazionale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Media del punteggio</a:t>
                      </a:r>
                      <a:b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percentuale al netto del </a:t>
                      </a:r>
                      <a:r>
                        <a:rPr kumimoji="0" lang="it-IT" altLang="it-IT" sz="11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Differenza nei risultati (punteggio percentuale) rispetto a classi/scuole con background familiare simile</a:t>
                      </a: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Background familiare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mediano degli studenti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202,0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 Ovest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201,0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196,6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Punteggio percentuale 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osservato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Cheating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in percentuale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583836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210,2</a:t>
                      </a: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12,1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medio-alto</a:t>
                      </a:r>
                      <a:endParaRPr kumimoji="0" lang="it-IT" alt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058745"/>
                  </a:ext>
                </a:extLst>
              </a:tr>
              <a:tr h="304819">
                <a:tc gridSpan="10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SECONDARIA DI I GRADO - CLASSE 3^ - MATEMATICA</a:t>
                      </a:r>
                      <a:endParaRPr kumimoji="0" lang="it-IT" alt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45515"/>
                  </a:ext>
                </a:extLst>
              </a:tr>
              <a:tr h="441984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Istituto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3^ secondaria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 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203,1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Nordovest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201,3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194,2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029326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213,3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//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17,2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medio-alto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082017"/>
                  </a:ext>
                </a:extLst>
              </a:tr>
              <a:tr h="304817">
                <a:tc gridSpan="10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SCUOLA SECONDARIA DI I GRADO - CLASSE 3^ - INGLESE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429910"/>
                  </a:ext>
                </a:extLst>
              </a:tr>
              <a:tr h="441984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READING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215,7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Nordovest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213,3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206,7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7028661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216,9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9,9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medio-alto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303190"/>
                  </a:ext>
                </a:extLst>
              </a:tr>
              <a:tr h="441984">
                <a:tc rowSpan="2"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LISTENING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Lombardia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217,7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Nordovest 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214,8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Italia</a:t>
                      </a:r>
                      <a:b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</a:b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(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205,9</a:t>
                      </a: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)</a:t>
                      </a: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032872"/>
                  </a:ext>
                </a:extLst>
              </a:tr>
              <a:tr h="51818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221,5</a:t>
                      </a: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16,0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medio-alto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endParaRPr kumimoji="0" lang="it-IT" alt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 algn="l">
                        <a:spcBef>
                          <a:spcPts val="700"/>
                        </a:spcBef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700"/>
                        </a:spcBef>
                        <a:spcAft>
                          <a:spcPct val="0"/>
                        </a:spcAft>
                        <a:buSzPct val="100000"/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  <a:sym typeface="Arial" panose="020B0604020202020204" pitchFamily="34" charset="0"/>
                        </a:rPr>
                        <a:t>//</a:t>
                      </a:r>
                      <a:endParaRPr kumimoji="0" lang="it-IT" altLang="it-IT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45720" marR="45720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259017"/>
                  </a:ext>
                </a:extLst>
              </a:tr>
            </a:tbl>
          </a:graphicData>
        </a:graphic>
      </p:graphicFrame>
      <p:sp>
        <p:nvSpPr>
          <p:cNvPr id="116885" name="Freccia in su 12">
            <a:extLst>
              <a:ext uri="{FF2B5EF4-FFF2-40B4-BE49-F238E27FC236}">
                <a16:creationId xmlns:a16="http://schemas.microsoft.com/office/drawing/2014/main" id="{5B9E94F1-1275-4674-9E78-A7303F471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781300"/>
            <a:ext cx="287337" cy="358775"/>
          </a:xfrm>
          <a:prstGeom prst="upArrow">
            <a:avLst>
              <a:gd name="adj1" fmla="val 50000"/>
              <a:gd name="adj2" fmla="val 49980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86" name="Freccia in su 13">
            <a:extLst>
              <a:ext uri="{FF2B5EF4-FFF2-40B4-BE49-F238E27FC236}">
                <a16:creationId xmlns:a16="http://schemas.microsoft.com/office/drawing/2014/main" id="{2531455E-D6CC-4454-9399-B506331DB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2781300"/>
            <a:ext cx="288925" cy="358775"/>
          </a:xfrm>
          <a:prstGeom prst="upArrow">
            <a:avLst>
              <a:gd name="adj1" fmla="val 50000"/>
              <a:gd name="adj2" fmla="val 4970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87" name="Freccia in su 14">
            <a:extLst>
              <a:ext uri="{FF2B5EF4-FFF2-40B4-BE49-F238E27FC236}">
                <a16:creationId xmlns:a16="http://schemas.microsoft.com/office/drawing/2014/main" id="{6CA80810-7A94-4A5A-AE1C-DC9DC8C9F9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0213" y="2781300"/>
            <a:ext cx="288925" cy="358775"/>
          </a:xfrm>
          <a:prstGeom prst="upArrow">
            <a:avLst>
              <a:gd name="adj1" fmla="val 50000"/>
              <a:gd name="adj2" fmla="val 4970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88" name="Freccia in su 15">
            <a:extLst>
              <a:ext uri="{FF2B5EF4-FFF2-40B4-BE49-F238E27FC236}">
                <a16:creationId xmlns:a16="http://schemas.microsoft.com/office/drawing/2014/main" id="{03A1ABE1-CCF7-4DE3-B91C-8EDECCEDA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3388" y="4076700"/>
            <a:ext cx="288925" cy="360363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89" name="Freccia in su 16">
            <a:extLst>
              <a:ext uri="{FF2B5EF4-FFF2-40B4-BE49-F238E27FC236}">
                <a16:creationId xmlns:a16="http://schemas.microsoft.com/office/drawing/2014/main" id="{452FBBDD-FEC8-48A9-B66D-640EB4F68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975" y="4076700"/>
            <a:ext cx="288925" cy="360363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90" name="Freccia in su 17">
            <a:extLst>
              <a:ext uri="{FF2B5EF4-FFF2-40B4-BE49-F238E27FC236}">
                <a16:creationId xmlns:a16="http://schemas.microsoft.com/office/drawing/2014/main" id="{8F19D181-AE11-498D-9A6A-DB0AD5484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225" y="4008438"/>
            <a:ext cx="287338" cy="360362"/>
          </a:xfrm>
          <a:prstGeom prst="upArrow">
            <a:avLst>
              <a:gd name="adj1" fmla="val 50000"/>
              <a:gd name="adj2" fmla="val 50200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91" name="Freccia in su 18">
            <a:extLst>
              <a:ext uri="{FF2B5EF4-FFF2-40B4-BE49-F238E27FC236}">
                <a16:creationId xmlns:a16="http://schemas.microsoft.com/office/drawing/2014/main" id="{B6D8C2DC-90EE-4977-B66F-BE2569610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5300663"/>
            <a:ext cx="288925" cy="360362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92" name="Freccia in su 19">
            <a:extLst>
              <a:ext uri="{FF2B5EF4-FFF2-40B4-BE49-F238E27FC236}">
                <a16:creationId xmlns:a16="http://schemas.microsoft.com/office/drawing/2014/main" id="{D37014E1-1486-4AEC-B90F-1395C3F1E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2975" y="5300663"/>
            <a:ext cx="288925" cy="360362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93" name="Freccia in su 20">
            <a:extLst>
              <a:ext uri="{FF2B5EF4-FFF2-40B4-BE49-F238E27FC236}">
                <a16:creationId xmlns:a16="http://schemas.microsoft.com/office/drawing/2014/main" id="{1FBF639E-BD37-4509-B8F4-B701B9DAF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163" y="5300663"/>
            <a:ext cx="287337" cy="360362"/>
          </a:xfrm>
          <a:prstGeom prst="upArrow">
            <a:avLst>
              <a:gd name="adj1" fmla="val 50000"/>
              <a:gd name="adj2" fmla="val 50201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94" name="Freccia in su 21">
            <a:extLst>
              <a:ext uri="{FF2B5EF4-FFF2-40B4-BE49-F238E27FC236}">
                <a16:creationId xmlns:a16="http://schemas.microsoft.com/office/drawing/2014/main" id="{4AF86733-BB75-41B6-99FF-9DEDE7BFE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75" y="6237288"/>
            <a:ext cx="288925" cy="360362"/>
          </a:xfrm>
          <a:prstGeom prst="upArrow">
            <a:avLst>
              <a:gd name="adj1" fmla="val 50000"/>
              <a:gd name="adj2" fmla="val 49925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95" name="Freccia in su 22">
            <a:extLst>
              <a:ext uri="{FF2B5EF4-FFF2-40B4-BE49-F238E27FC236}">
                <a16:creationId xmlns:a16="http://schemas.microsoft.com/office/drawing/2014/main" id="{F2E733EB-2E5F-4F1D-9AF1-D4A05FE3C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6237288"/>
            <a:ext cx="287337" cy="360362"/>
          </a:xfrm>
          <a:prstGeom prst="upArrow">
            <a:avLst>
              <a:gd name="adj1" fmla="val 50000"/>
              <a:gd name="adj2" fmla="val 50201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  <p:sp>
        <p:nvSpPr>
          <p:cNvPr id="116896" name="Freccia in su 23">
            <a:extLst>
              <a:ext uri="{FF2B5EF4-FFF2-40B4-BE49-F238E27FC236}">
                <a16:creationId xmlns:a16="http://schemas.microsoft.com/office/drawing/2014/main" id="{AD92AC2B-8AF6-4A86-871C-2B3CDCC37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1163" y="6237288"/>
            <a:ext cx="287337" cy="360362"/>
          </a:xfrm>
          <a:prstGeom prst="upArrow">
            <a:avLst>
              <a:gd name="adj1" fmla="val 50000"/>
              <a:gd name="adj2" fmla="val 50201"/>
            </a:avLst>
          </a:prstGeom>
          <a:solidFill>
            <a:srgbClr val="19A74F"/>
          </a:solidFill>
          <a:ln w="25400" algn="ctr">
            <a:solidFill>
              <a:srgbClr val="FFFFFF"/>
            </a:solidFill>
            <a:bevel/>
            <a:headEnd/>
            <a:tailEnd/>
          </a:ln>
        </p:spPr>
        <p:txBody>
          <a:bodyPr lIns="45720" rIns="45720">
            <a:spAutoFit/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eaLnBrk="1"/>
            <a:endParaRPr lang="it-IT" altLang="it-IT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E5F0FA"/>
      </a:lt1>
      <a:dk2>
        <a:srgbClr val="A7A7A7"/>
      </a:dk2>
      <a:lt2>
        <a:srgbClr val="535353"/>
      </a:lt2>
      <a:accent1>
        <a:srgbClr val="8F8F8F"/>
      </a:accent1>
      <a:accent2>
        <a:srgbClr val="8DC6FF"/>
      </a:accent2>
      <a:accent3>
        <a:srgbClr val="F0F6FC"/>
      </a:accent3>
      <a:accent4>
        <a:srgbClr val="000000"/>
      </a:accent4>
      <a:accent5>
        <a:srgbClr val="C6C6C6"/>
      </a:accent5>
      <a:accent6>
        <a:srgbClr val="7FB3E7"/>
      </a:accent6>
      <a:hlink>
        <a:srgbClr val="0000FF"/>
      </a:hlink>
      <a:folHlink>
        <a:srgbClr val="FF00FF"/>
      </a:folHlink>
    </a:clrScheme>
    <a:fontScheme name="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EF6F1"/>
        </a:solidFill>
        <a:ln w="25400" cap="flat" cmpd="sng" algn="ctr">
          <a:solidFill>
            <a:srgbClr val="FFFFF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EF6F1"/>
        </a:solidFill>
        <a:ln w="25400" cap="flat" cmpd="sng" algn="ctr">
          <a:solidFill>
            <a:srgbClr val="FFFFFF"/>
          </a:solidFill>
          <a:prstDash val="solid"/>
          <a:bevel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F8F8F"/>
      </a:accent1>
      <a:accent2>
        <a:srgbClr val="8DC6FF"/>
      </a:accent2>
      <a:accent3>
        <a:srgbClr val="FFFFFF"/>
      </a:accent3>
      <a:accent4>
        <a:srgbClr val="000000"/>
      </a:accent4>
      <a:accent5>
        <a:srgbClr val="C6C6C6"/>
      </a:accent5>
      <a:accent6>
        <a:srgbClr val="7FB3E7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PTOF 2022-25 (con sezione annuale 2022-23)</Template>
  <TotalTime>1</TotalTime>
  <Words>539</Words>
  <Application>Microsoft Office PowerPoint</Application>
  <PresentationFormat>Presentazione su schermo (4:3)</PresentationFormat>
  <Paragraphs>134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6</vt:i4>
      </vt:variant>
      <vt:variant>
        <vt:lpstr>Titoli diapositive</vt:lpstr>
      </vt:variant>
      <vt:variant>
        <vt:i4>3</vt:i4>
      </vt:variant>
    </vt:vector>
  </HeadingPairs>
  <TitlesOfParts>
    <vt:vector size="19" baseType="lpstr">
      <vt:lpstr>Arial</vt:lpstr>
      <vt:lpstr>MS PGothic</vt:lpstr>
      <vt:lpstr>Helvetica Neue</vt:lpstr>
      <vt:lpstr>Calibri</vt:lpstr>
      <vt:lpstr>Verdana</vt:lpstr>
      <vt:lpstr>Times New Roman</vt:lpstr>
      <vt:lpstr>Wingdings</vt:lpstr>
      <vt:lpstr>Symbol</vt:lpstr>
      <vt:lpstr>Microsoft YaHei</vt:lpstr>
      <vt:lpstr>Yu Gothic</vt:lpstr>
      <vt:lpstr>Default</vt:lpstr>
      <vt:lpstr>3_Tema di Office</vt:lpstr>
      <vt:lpstr>4_Tema di Office</vt:lpstr>
      <vt:lpstr>5_Tema di Office</vt:lpstr>
      <vt:lpstr>6_Tema di Office</vt:lpstr>
      <vt:lpstr>7_Tema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Salvetti Roberto</dc:creator>
  <cp:lastModifiedBy>Salvetti Roberto</cp:lastModifiedBy>
  <cp:revision>1</cp:revision>
  <cp:lastPrinted>2021-10-26T08:38:56Z</cp:lastPrinted>
  <dcterms:created xsi:type="dcterms:W3CDTF">2022-11-15T15:09:48Z</dcterms:created>
  <dcterms:modified xsi:type="dcterms:W3CDTF">2022-11-15T15:10:49Z</dcterms:modified>
</cp:coreProperties>
</file>